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57" r:id="rId4"/>
    <p:sldId id="259" r:id="rId5"/>
    <p:sldId id="260" r:id="rId6"/>
    <p:sldId id="263" r:id="rId7"/>
    <p:sldId id="261" r:id="rId8"/>
    <p:sldId id="265" r:id="rId9"/>
    <p:sldId id="264" r:id="rId10"/>
    <p:sldId id="267" r:id="rId11"/>
    <p:sldId id="268" r:id="rId12"/>
    <p:sldId id="269" r:id="rId13"/>
    <p:sldId id="270" r:id="rId14"/>
    <p:sldId id="271" r:id="rId15"/>
    <p:sldId id="272" r:id="rId16"/>
  </p:sldIdLst>
  <p:sldSz cx="3081338" cy="2312988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9" userDrawn="1">
          <p15:clr>
            <a:srgbClr val="A4A3A4"/>
          </p15:clr>
        </p15:guide>
        <p15:guide id="2" pos="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3F123A-2170-4F63-9585-DA28AEFD3BBA}" v="49" dt="2024-02-08T17:14:32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0" autoAdjust="0"/>
    <p:restoredTop sz="94660"/>
  </p:normalViewPr>
  <p:slideViewPr>
    <p:cSldViewPr snapToGrid="0">
      <p:cViewPr varScale="1">
        <p:scale>
          <a:sx n="333" d="100"/>
          <a:sy n="333" d="100"/>
        </p:scale>
        <p:origin x="1459" y="202"/>
      </p:cViewPr>
      <p:guideLst>
        <p:guide orient="horz" pos="729"/>
        <p:guide pos="9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22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42" y="123147"/>
            <a:ext cx="2657654" cy="44707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842" y="615726"/>
            <a:ext cx="2657654" cy="146757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9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05082" y="123145"/>
            <a:ext cx="664414" cy="196015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1842" y="123145"/>
            <a:ext cx="1954724" cy="1960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347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038C9-CBD2-A693-C7E2-BA311AEA2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167" y="378538"/>
            <a:ext cx="2311004" cy="805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B7E02A-D579-67A8-D439-DA1D37A95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5167" y="1214854"/>
            <a:ext cx="2311004" cy="5584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93475F-9F69-30D9-8E1D-EC82CA33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1CE2E5-1043-7410-A3F1-A7F1A19D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66403A-0658-E2BA-B9D3-4C93D7C2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81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42" y="123147"/>
            <a:ext cx="2657654" cy="44707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42" y="615726"/>
            <a:ext cx="2657654" cy="14675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00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237" y="576642"/>
            <a:ext cx="2657654" cy="962139"/>
          </a:xfrm>
          <a:prstGeom prst="rect">
            <a:avLst/>
          </a:prstGeo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237" y="1547882"/>
            <a:ext cx="2657654" cy="5059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99">
                <a:solidFill>
                  <a:schemeClr val="tx1"/>
                </a:solidFill>
              </a:defRPr>
            </a:lvl1pPr>
            <a:lvl2pPr marL="456835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6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509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734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418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10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7856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4692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9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42" y="123147"/>
            <a:ext cx="2657654" cy="44707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1843" y="615726"/>
            <a:ext cx="1309569" cy="14675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9928" y="615726"/>
            <a:ext cx="1309569" cy="14675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2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43" y="123147"/>
            <a:ext cx="2657654" cy="44707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244" y="567003"/>
            <a:ext cx="1303550" cy="277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835" indent="0">
              <a:buNone/>
              <a:defRPr sz="1998" b="1"/>
            </a:lvl2pPr>
            <a:lvl3pPr marL="913674" indent="0">
              <a:buNone/>
              <a:defRPr sz="1800" b="1"/>
            </a:lvl3pPr>
            <a:lvl4pPr marL="1370509" indent="0">
              <a:buNone/>
              <a:defRPr sz="1598" b="1"/>
            </a:lvl4pPr>
            <a:lvl5pPr marL="1827347" indent="0">
              <a:buNone/>
              <a:defRPr sz="1598" b="1"/>
            </a:lvl5pPr>
            <a:lvl6pPr marL="2284183" indent="0">
              <a:buNone/>
              <a:defRPr sz="1598" b="1"/>
            </a:lvl6pPr>
            <a:lvl7pPr marL="2741018" indent="0">
              <a:buNone/>
              <a:defRPr sz="1598" b="1"/>
            </a:lvl7pPr>
            <a:lvl8pPr marL="3197856" indent="0">
              <a:buNone/>
              <a:defRPr sz="1598" b="1"/>
            </a:lvl8pPr>
            <a:lvl9pPr marL="3654692" indent="0">
              <a:buNone/>
              <a:defRPr sz="15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244" y="844883"/>
            <a:ext cx="1303550" cy="12426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59928" y="567003"/>
            <a:ext cx="1309970" cy="277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835" indent="0">
              <a:buNone/>
              <a:defRPr sz="1998" b="1"/>
            </a:lvl2pPr>
            <a:lvl3pPr marL="913674" indent="0">
              <a:buNone/>
              <a:defRPr sz="1800" b="1"/>
            </a:lvl3pPr>
            <a:lvl4pPr marL="1370509" indent="0">
              <a:buNone/>
              <a:defRPr sz="1598" b="1"/>
            </a:lvl4pPr>
            <a:lvl5pPr marL="1827347" indent="0">
              <a:buNone/>
              <a:defRPr sz="1598" b="1"/>
            </a:lvl5pPr>
            <a:lvl6pPr marL="2284183" indent="0">
              <a:buNone/>
              <a:defRPr sz="1598" b="1"/>
            </a:lvl6pPr>
            <a:lvl7pPr marL="2741018" indent="0">
              <a:buNone/>
              <a:defRPr sz="1598" b="1"/>
            </a:lvl7pPr>
            <a:lvl8pPr marL="3197856" indent="0">
              <a:buNone/>
              <a:defRPr sz="1598" b="1"/>
            </a:lvl8pPr>
            <a:lvl9pPr marL="3654692" indent="0">
              <a:buNone/>
              <a:defRPr sz="159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59928" y="844883"/>
            <a:ext cx="1309970" cy="12426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21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42" y="123147"/>
            <a:ext cx="2657654" cy="44707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19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7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43" y="154200"/>
            <a:ext cx="993812" cy="539697"/>
          </a:xfrm>
          <a:prstGeom prst="rect">
            <a:avLst/>
          </a:prstGeom>
        </p:spPr>
        <p:txBody>
          <a:bodyPr anchor="b"/>
          <a:lstStyle>
            <a:lvl1pPr>
              <a:defRPr sz="31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971" y="333028"/>
            <a:ext cx="1559927" cy="1643721"/>
          </a:xfrm>
          <a:prstGeom prst="rect">
            <a:avLst/>
          </a:prstGeom>
        </p:spPr>
        <p:txBody>
          <a:bodyPr/>
          <a:lstStyle>
            <a:lvl1pPr>
              <a:defRPr sz="3196"/>
            </a:lvl1pPr>
            <a:lvl2pPr>
              <a:defRPr sz="2799"/>
            </a:lvl2pPr>
            <a:lvl3pPr>
              <a:defRPr sz="2399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243" y="693896"/>
            <a:ext cx="993812" cy="1285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/>
            </a:lvl1pPr>
            <a:lvl2pPr marL="456835" indent="0">
              <a:buNone/>
              <a:defRPr sz="1399"/>
            </a:lvl2pPr>
            <a:lvl3pPr marL="913674" indent="0">
              <a:buNone/>
              <a:defRPr sz="1198"/>
            </a:lvl3pPr>
            <a:lvl4pPr marL="1370509" indent="0">
              <a:buNone/>
              <a:defRPr sz="999"/>
            </a:lvl4pPr>
            <a:lvl5pPr marL="1827347" indent="0">
              <a:buNone/>
              <a:defRPr sz="999"/>
            </a:lvl5pPr>
            <a:lvl6pPr marL="2284183" indent="0">
              <a:buNone/>
              <a:defRPr sz="999"/>
            </a:lvl6pPr>
            <a:lvl7pPr marL="2741018" indent="0">
              <a:buNone/>
              <a:defRPr sz="999"/>
            </a:lvl7pPr>
            <a:lvl8pPr marL="3197856" indent="0">
              <a:buNone/>
              <a:defRPr sz="999"/>
            </a:lvl8pPr>
            <a:lvl9pPr marL="3654692" indent="0">
              <a:buNone/>
              <a:defRPr sz="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8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243" y="154200"/>
            <a:ext cx="993812" cy="539697"/>
          </a:xfrm>
          <a:prstGeom prst="rect">
            <a:avLst/>
          </a:prstGeom>
        </p:spPr>
        <p:txBody>
          <a:bodyPr anchor="b"/>
          <a:lstStyle>
            <a:lvl1pPr>
              <a:defRPr sz="31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09971" y="333028"/>
            <a:ext cx="1559927" cy="164372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196"/>
            </a:lvl1pPr>
            <a:lvl2pPr marL="456835" indent="0">
              <a:buNone/>
              <a:defRPr sz="2799"/>
            </a:lvl2pPr>
            <a:lvl3pPr marL="913674" indent="0">
              <a:buNone/>
              <a:defRPr sz="2399"/>
            </a:lvl3pPr>
            <a:lvl4pPr marL="1370509" indent="0">
              <a:buNone/>
              <a:defRPr sz="1998"/>
            </a:lvl4pPr>
            <a:lvl5pPr marL="1827347" indent="0">
              <a:buNone/>
              <a:defRPr sz="1998"/>
            </a:lvl5pPr>
            <a:lvl6pPr marL="2284183" indent="0">
              <a:buNone/>
              <a:defRPr sz="1998"/>
            </a:lvl6pPr>
            <a:lvl7pPr marL="2741018" indent="0">
              <a:buNone/>
              <a:defRPr sz="1998"/>
            </a:lvl7pPr>
            <a:lvl8pPr marL="3197856" indent="0">
              <a:buNone/>
              <a:defRPr sz="1998"/>
            </a:lvl8pPr>
            <a:lvl9pPr marL="3654692" indent="0">
              <a:buNone/>
              <a:defRPr sz="199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243" y="693896"/>
            <a:ext cx="993812" cy="1285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98"/>
            </a:lvl1pPr>
            <a:lvl2pPr marL="456835" indent="0">
              <a:buNone/>
              <a:defRPr sz="1399"/>
            </a:lvl2pPr>
            <a:lvl3pPr marL="913674" indent="0">
              <a:buNone/>
              <a:defRPr sz="1198"/>
            </a:lvl3pPr>
            <a:lvl4pPr marL="1370509" indent="0">
              <a:buNone/>
              <a:defRPr sz="999"/>
            </a:lvl4pPr>
            <a:lvl5pPr marL="1827347" indent="0">
              <a:buNone/>
              <a:defRPr sz="999"/>
            </a:lvl5pPr>
            <a:lvl6pPr marL="2284183" indent="0">
              <a:buNone/>
              <a:defRPr sz="999"/>
            </a:lvl6pPr>
            <a:lvl7pPr marL="2741018" indent="0">
              <a:buNone/>
              <a:defRPr sz="999"/>
            </a:lvl7pPr>
            <a:lvl8pPr marL="3197856" indent="0">
              <a:buNone/>
              <a:defRPr sz="999"/>
            </a:lvl8pPr>
            <a:lvl9pPr marL="3654692" indent="0">
              <a:buNone/>
              <a:defRPr sz="9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1843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EDED68F-EB93-47D6-8E78-40C7B83B6FC9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20693" y="2143798"/>
            <a:ext cx="1039952" cy="1231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76195" y="2143798"/>
            <a:ext cx="693301" cy="123145"/>
          </a:xfrm>
          <a:prstGeom prst="rect">
            <a:avLst/>
          </a:prstGeom>
        </p:spPr>
        <p:txBody>
          <a:bodyPr/>
          <a:lstStyle/>
          <a:p>
            <a:fld id="{5A6FCB12-151A-445F-A4F0-1D2D3FCBAB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473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3674" rtl="0" eaLnBrk="1" latinLnBrk="0" hangingPunct="1">
        <a:lnSpc>
          <a:spcPct val="90000"/>
        </a:lnSpc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18" indent="-228418" algn="l" defTabSz="913674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256" indent="-228418" algn="l" defTabSz="91367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091" indent="-228418" algn="l" defTabSz="91367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927" indent="-228418" algn="l" defTabSz="91367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765" indent="-228418" algn="l" defTabSz="91367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600" indent="-228418" algn="l" defTabSz="91367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439" indent="-228418" algn="l" defTabSz="91367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274" indent="-228418" algn="l" defTabSz="91367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109" indent="-228418" algn="l" defTabSz="913674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35" algn="l" defTabSz="9136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74" algn="l" defTabSz="9136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9" algn="l" defTabSz="9136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47" algn="l" defTabSz="9136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183" algn="l" defTabSz="9136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18" algn="l" defTabSz="9136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856" algn="l" defTabSz="9136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692" algn="l" defTabSz="91367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90.png"/><Relationship Id="rId17" Type="http://schemas.openxmlformats.org/officeDocument/2006/relationships/image" Target="../media/image93.png"/><Relationship Id="rId2" Type="http://schemas.openxmlformats.org/officeDocument/2006/relationships/image" Target="../media/image80.png"/><Relationship Id="rId16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4.png"/><Relationship Id="rId7" Type="http://schemas.openxmlformats.org/officeDocument/2006/relationships/image" Target="../media/image107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95.png"/><Relationship Id="rId4" Type="http://schemas.microsoft.com/office/2017/06/relationships/model3d" Target="../media/model3d4.glb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B85B3C41-33FD-7816-7C71-58FF492BA2BF}"/>
              </a:ext>
            </a:extLst>
          </p:cNvPr>
          <p:cNvGrpSpPr/>
          <p:nvPr/>
        </p:nvGrpSpPr>
        <p:grpSpPr>
          <a:xfrm>
            <a:off x="224081" y="470218"/>
            <a:ext cx="2633176" cy="1372553"/>
            <a:chOff x="310004" y="276265"/>
            <a:chExt cx="2633176" cy="137255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408CE01-082A-D6ED-E56E-D6C3CE351AB4}"/>
                </a:ext>
              </a:extLst>
            </p:cNvPr>
            <p:cNvSpPr/>
            <p:nvPr/>
          </p:nvSpPr>
          <p:spPr>
            <a:xfrm>
              <a:off x="310004" y="515186"/>
              <a:ext cx="796198" cy="943393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337" dirty="0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A40A9C3-1273-354F-DEC0-37CB562EEB7A}"/>
                </a:ext>
              </a:extLst>
            </p:cNvPr>
            <p:cNvSpPr/>
            <p:nvPr/>
          </p:nvSpPr>
          <p:spPr>
            <a:xfrm>
              <a:off x="2070410" y="515185"/>
              <a:ext cx="796198" cy="943393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464B477-6DF2-0270-D26F-1E1FDBB27A4E}"/>
                </a:ext>
              </a:extLst>
            </p:cNvPr>
            <p:cNvSpPr/>
            <p:nvPr/>
          </p:nvSpPr>
          <p:spPr>
            <a:xfrm>
              <a:off x="2146982" y="723712"/>
              <a:ext cx="425977" cy="52633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1DE538B7-47E1-0EBC-9FF5-E82410BDF07E}"/>
                </a:ext>
              </a:extLst>
            </p:cNvPr>
            <p:cNvSpPr/>
            <p:nvPr/>
          </p:nvSpPr>
          <p:spPr>
            <a:xfrm>
              <a:off x="729725" y="516520"/>
              <a:ext cx="1630246" cy="205190"/>
            </a:xfrm>
            <a:custGeom>
              <a:avLst/>
              <a:gdLst>
                <a:gd name="connsiteX0" fmla="*/ 0 w 1677144"/>
                <a:gd name="connsiteY0" fmla="*/ 56034 h 265677"/>
                <a:gd name="connsiteX1" fmla="*/ 680224 w 1677144"/>
                <a:gd name="connsiteY1" fmla="*/ 13659 h 265677"/>
                <a:gd name="connsiteX2" fmla="*/ 1677144 w 1677144"/>
                <a:gd name="connsiteY2" fmla="*/ 265677 h 265677"/>
                <a:gd name="connsiteX3" fmla="*/ 1677144 w 1677144"/>
                <a:gd name="connsiteY3" fmla="*/ 265677 h 265677"/>
                <a:gd name="connsiteX0" fmla="*/ 0 w 1677144"/>
                <a:gd name="connsiteY0" fmla="*/ 23666 h 233309"/>
                <a:gd name="connsiteX1" fmla="*/ 821194 w 1677144"/>
                <a:gd name="connsiteY1" fmla="*/ 32726 h 233309"/>
                <a:gd name="connsiteX2" fmla="*/ 1677144 w 1677144"/>
                <a:gd name="connsiteY2" fmla="*/ 233309 h 233309"/>
                <a:gd name="connsiteX3" fmla="*/ 1677144 w 1677144"/>
                <a:gd name="connsiteY3" fmla="*/ 233309 h 233309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66 w 1677210"/>
                <a:gd name="connsiteY0" fmla="*/ 71284 h 282469"/>
                <a:gd name="connsiteX1" fmla="*/ 821260 w 1677210"/>
                <a:gd name="connsiteY1" fmla="*/ 80344 h 282469"/>
                <a:gd name="connsiteX2" fmla="*/ 1677210 w 1677210"/>
                <a:gd name="connsiteY2" fmla="*/ 280927 h 282469"/>
                <a:gd name="connsiteX3" fmla="*/ 1677210 w 1677210"/>
                <a:gd name="connsiteY3" fmla="*/ 280927 h 282469"/>
                <a:gd name="connsiteX0" fmla="*/ 66 w 1677210"/>
                <a:gd name="connsiteY0" fmla="*/ 71284 h 282469"/>
                <a:gd name="connsiteX1" fmla="*/ 821260 w 1677210"/>
                <a:gd name="connsiteY1" fmla="*/ 80344 h 282469"/>
                <a:gd name="connsiteX2" fmla="*/ 1677210 w 1677210"/>
                <a:gd name="connsiteY2" fmla="*/ 280927 h 282469"/>
                <a:gd name="connsiteX3" fmla="*/ 1677210 w 1677210"/>
                <a:gd name="connsiteY3" fmla="*/ 280927 h 282469"/>
                <a:gd name="connsiteX0" fmla="*/ 153 w 1324872"/>
                <a:gd name="connsiteY0" fmla="*/ 125138 h 201431"/>
                <a:gd name="connsiteX1" fmla="*/ 468922 w 1324872"/>
                <a:gd name="connsiteY1" fmla="*/ 848 h 201431"/>
                <a:gd name="connsiteX2" fmla="*/ 1324872 w 1324872"/>
                <a:gd name="connsiteY2" fmla="*/ 201431 h 201431"/>
                <a:gd name="connsiteX3" fmla="*/ 1324872 w 1324872"/>
                <a:gd name="connsiteY3" fmla="*/ 201431 h 201431"/>
                <a:gd name="connsiteX0" fmla="*/ 73 w 1324792"/>
                <a:gd name="connsiteY0" fmla="*/ 12991 h 89284"/>
                <a:gd name="connsiteX1" fmla="*/ 760769 w 1324792"/>
                <a:gd name="connsiteY1" fmla="*/ 4363 h 89284"/>
                <a:gd name="connsiteX2" fmla="*/ 1324792 w 1324792"/>
                <a:gd name="connsiteY2" fmla="*/ 89284 h 89284"/>
                <a:gd name="connsiteX3" fmla="*/ 1324792 w 1324792"/>
                <a:gd name="connsiteY3" fmla="*/ 89284 h 89284"/>
                <a:gd name="connsiteX0" fmla="*/ 75 w 1307981"/>
                <a:gd name="connsiteY0" fmla="*/ 2126 h 96960"/>
                <a:gd name="connsiteX1" fmla="*/ 743958 w 1307981"/>
                <a:gd name="connsiteY1" fmla="*/ 12039 h 96960"/>
                <a:gd name="connsiteX2" fmla="*/ 1307981 w 1307981"/>
                <a:gd name="connsiteY2" fmla="*/ 96960 h 96960"/>
                <a:gd name="connsiteX3" fmla="*/ 1307981 w 1307981"/>
                <a:gd name="connsiteY3" fmla="*/ 96960 h 96960"/>
                <a:gd name="connsiteX0" fmla="*/ 66 w 1307972"/>
                <a:gd name="connsiteY0" fmla="*/ 266 h 95100"/>
                <a:gd name="connsiteX1" fmla="*/ 815784 w 1307972"/>
                <a:gd name="connsiteY1" fmla="*/ 28720 h 95100"/>
                <a:gd name="connsiteX2" fmla="*/ 1307972 w 1307972"/>
                <a:gd name="connsiteY2" fmla="*/ 95100 h 95100"/>
                <a:gd name="connsiteX3" fmla="*/ 1307972 w 1307972"/>
                <a:gd name="connsiteY3" fmla="*/ 95100 h 9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972" h="95100">
                  <a:moveTo>
                    <a:pt x="66" y="266"/>
                  </a:moveTo>
                  <a:cubicBezTo>
                    <a:pt x="-7229" y="-2197"/>
                    <a:pt x="597800" y="12914"/>
                    <a:pt x="815784" y="28720"/>
                  </a:cubicBezTo>
                  <a:cubicBezTo>
                    <a:pt x="1033768" y="44526"/>
                    <a:pt x="1307972" y="95100"/>
                    <a:pt x="1307972" y="95100"/>
                  </a:cubicBezTo>
                  <a:lnTo>
                    <a:pt x="1307972" y="95100"/>
                  </a:lnTo>
                </a:path>
              </a:pathLst>
            </a:cu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25D08DC-2AF3-20B4-C1E9-D8F12647D22F}"/>
                    </a:ext>
                  </a:extLst>
                </p:cNvPr>
                <p:cNvSpPr txBox="1"/>
                <p:nvPr/>
              </p:nvSpPr>
              <p:spPr>
                <a:xfrm>
                  <a:off x="635982" y="1458578"/>
                  <a:ext cx="158116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zh-CN" altLang="en-US" sz="1000" i="1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25D08DC-2AF3-20B4-C1E9-D8F12647D2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82" y="1458578"/>
                  <a:ext cx="158116" cy="190240"/>
                </a:xfrm>
                <a:prstGeom prst="rect">
                  <a:avLst/>
                </a:prstGeom>
                <a:blipFill>
                  <a:blip r:embed="rId2"/>
                  <a:stretch>
                    <a:fillRect l="-3846" r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E64923E-2FFE-FC00-FCED-C86B87D49647}"/>
                    </a:ext>
                  </a:extLst>
                </p:cNvPr>
                <p:cNvSpPr txBox="1"/>
                <p:nvPr/>
              </p:nvSpPr>
              <p:spPr>
                <a:xfrm>
                  <a:off x="2408655" y="1458578"/>
                  <a:ext cx="151703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000" i="1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CE64923E-2FFE-FC00-FCED-C86B87D49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655" y="1458578"/>
                  <a:ext cx="151703" cy="190240"/>
                </a:xfrm>
                <a:prstGeom prst="rect">
                  <a:avLst/>
                </a:prstGeom>
                <a:blipFill>
                  <a:blip r:embed="rId3"/>
                  <a:stretch>
                    <a:fillRect l="-8000" r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B6DCBCE-28BE-4968-8EAF-38AAF05715FF}"/>
                </a:ext>
              </a:extLst>
            </p:cNvPr>
            <p:cNvSpPr txBox="1"/>
            <p:nvPr/>
          </p:nvSpPr>
          <p:spPr>
            <a:xfrm>
              <a:off x="653859" y="601938"/>
              <a:ext cx="106884" cy="190240"/>
            </a:xfrm>
            <a:prstGeom prst="rect">
              <a:avLst/>
            </a:prstGeom>
            <a:noFill/>
          </p:spPr>
          <p:txBody>
            <a:bodyPr wrap="none" lIns="18000" tIns="18000" rIns="18000" bIns="18000" rtlCol="0" anchor="ctr" anchorCtr="0">
              <a:spAutoFit/>
            </a:bodyPr>
            <a:lstStyle/>
            <a:p>
              <a:pPr algn="l"/>
              <a:r>
                <a:rPr lang="en-US" altLang="zh-CN" sz="10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</a:t>
              </a:r>
              <a:endParaRPr lang="zh-CN" altLang="en-US" sz="10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DF5C2B-58FE-2602-250E-DB93E9D9F523}"/>
                </a:ext>
              </a:extLst>
            </p:cNvPr>
            <p:cNvSpPr txBox="1"/>
            <p:nvPr/>
          </p:nvSpPr>
          <p:spPr>
            <a:xfrm>
              <a:off x="653859" y="792302"/>
              <a:ext cx="110090" cy="190240"/>
            </a:xfrm>
            <a:prstGeom prst="rect">
              <a:avLst/>
            </a:prstGeom>
            <a:noFill/>
          </p:spPr>
          <p:txBody>
            <a:bodyPr wrap="none" lIns="18000" tIns="18000" rIns="18000" bIns="18000" rtlCol="0" anchor="ctr" anchorCtr="0">
              <a:spAutoFit/>
            </a:bodyPr>
            <a:lstStyle/>
            <a:p>
              <a:pPr algn="l"/>
              <a:r>
                <a:rPr lang="en-US" altLang="zh-CN" sz="10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</a:t>
              </a:r>
              <a:endParaRPr lang="zh-CN" altLang="en-US" sz="10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F20BB99-1B40-CE00-7A0B-184777FDD364}"/>
                </a:ext>
              </a:extLst>
            </p:cNvPr>
            <p:cNvSpPr txBox="1"/>
            <p:nvPr/>
          </p:nvSpPr>
          <p:spPr>
            <a:xfrm>
              <a:off x="653859" y="982666"/>
              <a:ext cx="106884" cy="190240"/>
            </a:xfrm>
            <a:prstGeom prst="rect">
              <a:avLst/>
            </a:prstGeom>
            <a:noFill/>
          </p:spPr>
          <p:txBody>
            <a:bodyPr wrap="none" lIns="18000" tIns="18000" rIns="18000" bIns="18000" rtlCol="0" anchor="ctr" anchorCtr="0">
              <a:spAutoFit/>
            </a:bodyPr>
            <a:lstStyle/>
            <a:p>
              <a:pPr algn="l"/>
              <a:r>
                <a:rPr lang="en-US" altLang="zh-CN" sz="10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</a:t>
              </a:r>
              <a:endParaRPr lang="zh-CN" altLang="en-US" sz="10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1D95CE8-17A1-A206-5226-B08DC47D4C3C}"/>
                </a:ext>
              </a:extLst>
            </p:cNvPr>
            <p:cNvSpPr txBox="1"/>
            <p:nvPr/>
          </p:nvSpPr>
          <p:spPr>
            <a:xfrm>
              <a:off x="652256" y="1173031"/>
              <a:ext cx="110090" cy="190240"/>
            </a:xfrm>
            <a:prstGeom prst="rect">
              <a:avLst/>
            </a:prstGeom>
            <a:noFill/>
          </p:spPr>
          <p:txBody>
            <a:bodyPr wrap="none" lIns="18000" tIns="18000" rIns="18000" bIns="18000" rtlCol="0" anchor="ctr" anchorCtr="0">
              <a:spAutoFit/>
            </a:bodyPr>
            <a:lstStyle/>
            <a:p>
              <a:pPr algn="l"/>
              <a:r>
                <a:rPr lang="en-US" altLang="zh-CN" sz="10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</a:t>
              </a:r>
              <a:endParaRPr lang="zh-CN" altLang="en-US" sz="1000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222C751-F8BB-33C5-C018-D69BFE539138}"/>
                </a:ext>
              </a:extLst>
            </p:cNvPr>
            <p:cNvSpPr txBox="1"/>
            <p:nvPr/>
          </p:nvSpPr>
          <p:spPr>
            <a:xfrm>
              <a:off x="2253086" y="740409"/>
              <a:ext cx="106884" cy="190240"/>
            </a:xfrm>
            <a:prstGeom prst="rect">
              <a:avLst/>
            </a:prstGeom>
            <a:noFill/>
          </p:spPr>
          <p:txBody>
            <a:bodyPr wrap="none" lIns="18000" tIns="18000" rIns="18000" bIns="18000" rtlCol="0" anchor="ctr" anchorCtr="0">
              <a:spAutoFit/>
            </a:bodyPr>
            <a:lstStyle/>
            <a:p>
              <a:pPr algn="l"/>
              <a:r>
                <a:rPr lang="en-US" altLang="zh-CN" sz="1000" dirty="0">
                  <a:ln w="0"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  <a:endParaRPr lang="zh-CN" altLang="en-US" sz="1000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BB3E506-6DC6-9FD9-0069-2B38044933B8}"/>
                </a:ext>
              </a:extLst>
            </p:cNvPr>
            <p:cNvSpPr txBox="1"/>
            <p:nvPr/>
          </p:nvSpPr>
          <p:spPr>
            <a:xfrm>
              <a:off x="2199644" y="885544"/>
              <a:ext cx="106884" cy="190240"/>
            </a:xfrm>
            <a:prstGeom prst="rect">
              <a:avLst/>
            </a:prstGeom>
            <a:noFill/>
          </p:spPr>
          <p:txBody>
            <a:bodyPr wrap="none" lIns="18000" tIns="18000" rIns="18000" bIns="18000" rtlCol="0" anchor="ctr" anchorCtr="0">
              <a:spAutoFit/>
            </a:bodyPr>
            <a:lstStyle/>
            <a:p>
              <a:pPr algn="l"/>
              <a:r>
                <a:rPr lang="en-US" altLang="zh-CN" sz="1000" dirty="0">
                  <a:ln w="0"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zh-CN" altLang="en-US" sz="1000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67BAB41-14EB-A863-08B8-94D007BA32D7}"/>
                </a:ext>
              </a:extLst>
            </p:cNvPr>
            <p:cNvSpPr txBox="1"/>
            <p:nvPr/>
          </p:nvSpPr>
          <p:spPr>
            <a:xfrm>
              <a:off x="2253086" y="1030679"/>
              <a:ext cx="106884" cy="190240"/>
            </a:xfrm>
            <a:prstGeom prst="rect">
              <a:avLst/>
            </a:prstGeom>
            <a:noFill/>
          </p:spPr>
          <p:txBody>
            <a:bodyPr wrap="none" lIns="18000" tIns="18000" rIns="18000" bIns="18000" rtlCol="0" anchor="ctr" anchorCtr="0">
              <a:spAutoFit/>
            </a:bodyPr>
            <a:lstStyle/>
            <a:p>
              <a:pPr algn="l"/>
              <a:r>
                <a:rPr lang="en-US" altLang="zh-CN" sz="1000" dirty="0">
                  <a:ln w="0">
                    <a:solidFill>
                      <a:schemeClr val="accent6">
                        <a:lumMod val="7500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</a:t>
              </a:r>
              <a:endParaRPr lang="zh-CN" altLang="en-US" sz="1000" dirty="0">
                <a:ln w="0"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505B276D-3928-D0F9-AB0F-375AF7FFD9C5}"/>
                </a:ext>
              </a:extLst>
            </p:cNvPr>
            <p:cNvCxnSpPr>
              <a:stCxn id="15" idx="3"/>
              <a:endCxn id="20" idx="1"/>
            </p:cNvCxnSpPr>
            <p:nvPr/>
          </p:nvCxnSpPr>
          <p:spPr>
            <a:xfrm>
              <a:off x="760743" y="697058"/>
              <a:ext cx="1492343" cy="138471"/>
            </a:xfrm>
            <a:prstGeom prst="straightConnector1">
              <a:avLst/>
            </a:prstGeom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95642E8C-C531-3888-A5E4-ED599AC5D80A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763949" y="835529"/>
              <a:ext cx="1489137" cy="51893"/>
            </a:xfrm>
            <a:prstGeom prst="straightConnector1">
              <a:avLst/>
            </a:prstGeom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4CA3D3AF-B048-3DE9-B6C8-465FFADBB508}"/>
                </a:ext>
              </a:extLst>
            </p:cNvPr>
            <p:cNvCxnSpPr>
              <a:stCxn id="17" idx="3"/>
              <a:endCxn id="21" idx="1"/>
            </p:cNvCxnSpPr>
            <p:nvPr/>
          </p:nvCxnSpPr>
          <p:spPr>
            <a:xfrm flipV="1">
              <a:off x="760743" y="980664"/>
              <a:ext cx="1438901" cy="97122"/>
            </a:xfrm>
            <a:prstGeom prst="straightConnector1">
              <a:avLst/>
            </a:prstGeom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95C4F34-AEFD-E552-1BFA-C90E2BFC5B84}"/>
                </a:ext>
              </a:extLst>
            </p:cNvPr>
            <p:cNvCxnSpPr>
              <a:stCxn id="18" idx="3"/>
              <a:endCxn id="22" idx="1"/>
            </p:cNvCxnSpPr>
            <p:nvPr/>
          </p:nvCxnSpPr>
          <p:spPr>
            <a:xfrm flipV="1">
              <a:off x="762346" y="1125799"/>
              <a:ext cx="1490740" cy="142352"/>
            </a:xfrm>
            <a:prstGeom prst="straightConnector1">
              <a:avLst/>
            </a:prstGeom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arrow" w="sm" len="sm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753FB43-C1E0-1ABB-FBD7-80077B87E6C8}"/>
                </a:ext>
              </a:extLst>
            </p:cNvPr>
            <p:cNvSpPr/>
            <p:nvPr/>
          </p:nvSpPr>
          <p:spPr>
            <a:xfrm flipV="1">
              <a:off x="725546" y="1250050"/>
              <a:ext cx="1630246" cy="205190"/>
            </a:xfrm>
            <a:custGeom>
              <a:avLst/>
              <a:gdLst>
                <a:gd name="connsiteX0" fmla="*/ 0 w 1677144"/>
                <a:gd name="connsiteY0" fmla="*/ 56034 h 265677"/>
                <a:gd name="connsiteX1" fmla="*/ 680224 w 1677144"/>
                <a:gd name="connsiteY1" fmla="*/ 13659 h 265677"/>
                <a:gd name="connsiteX2" fmla="*/ 1677144 w 1677144"/>
                <a:gd name="connsiteY2" fmla="*/ 265677 h 265677"/>
                <a:gd name="connsiteX3" fmla="*/ 1677144 w 1677144"/>
                <a:gd name="connsiteY3" fmla="*/ 265677 h 265677"/>
                <a:gd name="connsiteX0" fmla="*/ 0 w 1677144"/>
                <a:gd name="connsiteY0" fmla="*/ 23666 h 233309"/>
                <a:gd name="connsiteX1" fmla="*/ 821194 w 1677144"/>
                <a:gd name="connsiteY1" fmla="*/ 32726 h 233309"/>
                <a:gd name="connsiteX2" fmla="*/ 1677144 w 1677144"/>
                <a:gd name="connsiteY2" fmla="*/ 233309 h 233309"/>
                <a:gd name="connsiteX3" fmla="*/ 1677144 w 1677144"/>
                <a:gd name="connsiteY3" fmla="*/ 233309 h 233309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71 w 1677215"/>
                <a:gd name="connsiteY0" fmla="*/ 9959 h 219602"/>
                <a:gd name="connsiteX1" fmla="*/ 821265 w 1677215"/>
                <a:gd name="connsiteY1" fmla="*/ 19019 h 219602"/>
                <a:gd name="connsiteX2" fmla="*/ 1677215 w 1677215"/>
                <a:gd name="connsiteY2" fmla="*/ 219602 h 219602"/>
                <a:gd name="connsiteX3" fmla="*/ 1677215 w 1677215"/>
                <a:gd name="connsiteY3" fmla="*/ 219602 h 219602"/>
                <a:gd name="connsiteX0" fmla="*/ 66 w 1677210"/>
                <a:gd name="connsiteY0" fmla="*/ 71284 h 282469"/>
                <a:gd name="connsiteX1" fmla="*/ 821260 w 1677210"/>
                <a:gd name="connsiteY1" fmla="*/ 80344 h 282469"/>
                <a:gd name="connsiteX2" fmla="*/ 1677210 w 1677210"/>
                <a:gd name="connsiteY2" fmla="*/ 280927 h 282469"/>
                <a:gd name="connsiteX3" fmla="*/ 1677210 w 1677210"/>
                <a:gd name="connsiteY3" fmla="*/ 280927 h 282469"/>
                <a:gd name="connsiteX0" fmla="*/ 66 w 1677210"/>
                <a:gd name="connsiteY0" fmla="*/ 71284 h 282469"/>
                <a:gd name="connsiteX1" fmla="*/ 821260 w 1677210"/>
                <a:gd name="connsiteY1" fmla="*/ 80344 h 282469"/>
                <a:gd name="connsiteX2" fmla="*/ 1677210 w 1677210"/>
                <a:gd name="connsiteY2" fmla="*/ 280927 h 282469"/>
                <a:gd name="connsiteX3" fmla="*/ 1677210 w 1677210"/>
                <a:gd name="connsiteY3" fmla="*/ 280927 h 282469"/>
                <a:gd name="connsiteX0" fmla="*/ 153 w 1324872"/>
                <a:gd name="connsiteY0" fmla="*/ 125138 h 201431"/>
                <a:gd name="connsiteX1" fmla="*/ 468922 w 1324872"/>
                <a:gd name="connsiteY1" fmla="*/ 848 h 201431"/>
                <a:gd name="connsiteX2" fmla="*/ 1324872 w 1324872"/>
                <a:gd name="connsiteY2" fmla="*/ 201431 h 201431"/>
                <a:gd name="connsiteX3" fmla="*/ 1324872 w 1324872"/>
                <a:gd name="connsiteY3" fmla="*/ 201431 h 201431"/>
                <a:gd name="connsiteX0" fmla="*/ 73 w 1324792"/>
                <a:gd name="connsiteY0" fmla="*/ 12991 h 89284"/>
                <a:gd name="connsiteX1" fmla="*/ 760769 w 1324792"/>
                <a:gd name="connsiteY1" fmla="*/ 4363 h 89284"/>
                <a:gd name="connsiteX2" fmla="*/ 1324792 w 1324792"/>
                <a:gd name="connsiteY2" fmla="*/ 89284 h 89284"/>
                <a:gd name="connsiteX3" fmla="*/ 1324792 w 1324792"/>
                <a:gd name="connsiteY3" fmla="*/ 89284 h 89284"/>
                <a:gd name="connsiteX0" fmla="*/ 75 w 1307981"/>
                <a:gd name="connsiteY0" fmla="*/ 2126 h 96960"/>
                <a:gd name="connsiteX1" fmla="*/ 743958 w 1307981"/>
                <a:gd name="connsiteY1" fmla="*/ 12039 h 96960"/>
                <a:gd name="connsiteX2" fmla="*/ 1307981 w 1307981"/>
                <a:gd name="connsiteY2" fmla="*/ 96960 h 96960"/>
                <a:gd name="connsiteX3" fmla="*/ 1307981 w 1307981"/>
                <a:gd name="connsiteY3" fmla="*/ 96960 h 96960"/>
                <a:gd name="connsiteX0" fmla="*/ 66 w 1307972"/>
                <a:gd name="connsiteY0" fmla="*/ 266 h 95100"/>
                <a:gd name="connsiteX1" fmla="*/ 815784 w 1307972"/>
                <a:gd name="connsiteY1" fmla="*/ 28720 h 95100"/>
                <a:gd name="connsiteX2" fmla="*/ 1307972 w 1307972"/>
                <a:gd name="connsiteY2" fmla="*/ 95100 h 95100"/>
                <a:gd name="connsiteX3" fmla="*/ 1307972 w 1307972"/>
                <a:gd name="connsiteY3" fmla="*/ 95100 h 9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7972" h="95100">
                  <a:moveTo>
                    <a:pt x="66" y="266"/>
                  </a:moveTo>
                  <a:cubicBezTo>
                    <a:pt x="-7229" y="-2197"/>
                    <a:pt x="597800" y="12914"/>
                    <a:pt x="815784" y="28720"/>
                  </a:cubicBezTo>
                  <a:cubicBezTo>
                    <a:pt x="1033768" y="44526"/>
                    <a:pt x="1307972" y="95100"/>
                    <a:pt x="1307972" y="95100"/>
                  </a:cubicBezTo>
                  <a:lnTo>
                    <a:pt x="1307972" y="95100"/>
                  </a:lnTo>
                </a:path>
              </a:pathLst>
            </a:cu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37F8875-ECB7-D9DA-3357-FEE545DD85FB}"/>
                </a:ext>
              </a:extLst>
            </p:cNvPr>
            <p:cNvSpPr txBox="1"/>
            <p:nvPr/>
          </p:nvSpPr>
          <p:spPr>
            <a:xfrm>
              <a:off x="496765" y="276265"/>
              <a:ext cx="421072" cy="19024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18000" tIns="18000" rIns="18000" bIns="18000" rtlCol="0" anchor="ctr" anchorCtr="0">
              <a:spAutoFit/>
            </a:bodyPr>
            <a:lstStyle/>
            <a:p>
              <a:pPr algn="ctr"/>
              <a:r>
                <a:rPr lang="zh-CN" altLang="en-US" sz="1000" dirty="0"/>
                <a:t>定义域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D70316A-0CFE-22A8-DF02-DA61F0F6B361}"/>
                </a:ext>
              </a:extLst>
            </p:cNvPr>
            <p:cNvSpPr txBox="1"/>
            <p:nvPr/>
          </p:nvSpPr>
          <p:spPr>
            <a:xfrm>
              <a:off x="2322093" y="276265"/>
              <a:ext cx="292832" cy="19024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18000" tIns="18000" rIns="18000" bIns="18000" rtlCol="0" anchor="ctr" anchorCtr="0">
              <a:spAutoFit/>
            </a:bodyPr>
            <a:lstStyle/>
            <a:p>
              <a:pPr algn="ctr"/>
              <a:r>
                <a:rPr lang="zh-CN" altLang="en-US" sz="1000" dirty="0"/>
                <a:t>陪域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AE9E4BC-180A-5656-425F-479142A0DE99}"/>
                </a:ext>
              </a:extLst>
            </p:cNvPr>
            <p:cNvSpPr txBox="1"/>
            <p:nvPr/>
          </p:nvSpPr>
          <p:spPr>
            <a:xfrm>
              <a:off x="2650348" y="885544"/>
              <a:ext cx="292832" cy="1902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lIns="18000" tIns="18000" rIns="18000" bIns="18000" rtlCol="0" anchor="ctr" anchorCtr="0">
              <a:spAutoFit/>
            </a:bodyPr>
            <a:lstStyle/>
            <a:p>
              <a:pPr algn="ctr"/>
              <a:r>
                <a:rPr lang="zh-CN" altLang="en-US" sz="1000" dirty="0"/>
                <a:t>值域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3D2FA95-CF60-5878-25EB-5EAC0A646CF5}"/>
                    </a:ext>
                  </a:extLst>
                </p:cNvPr>
                <p:cNvSpPr txBox="1"/>
                <p:nvPr/>
              </p:nvSpPr>
              <p:spPr>
                <a:xfrm>
                  <a:off x="1278017" y="1458578"/>
                  <a:ext cx="525303" cy="190240"/>
                </a:xfrm>
                <a:prstGeom prst="rect">
                  <a:avLst/>
                </a:prstGeom>
                <a:noFill/>
              </p:spPr>
              <p:txBody>
                <a:bodyPr wrap="squar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13D2FA95-CF60-5878-25EB-5EAC0A646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017" y="1458578"/>
                  <a:ext cx="525303" cy="190240"/>
                </a:xfrm>
                <a:prstGeom prst="rect">
                  <a:avLst/>
                </a:prstGeom>
                <a:blipFill>
                  <a:blip r:embed="rId4"/>
                  <a:stretch>
                    <a:fillRect l="-5814" r="-3488" b="-193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001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昏暗 (中午太阳) 纯色填充">
            <a:extLst>
              <a:ext uri="{FF2B5EF4-FFF2-40B4-BE49-F238E27FC236}">
                <a16:creationId xmlns:a16="http://schemas.microsoft.com/office/drawing/2014/main" id="{BF2E6ED1-B81D-5050-AA2A-1F00E828C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181" y="24754"/>
            <a:ext cx="594479" cy="594479"/>
          </a:xfrm>
          <a:prstGeom prst="rect">
            <a:avLst/>
          </a:prstGeom>
        </p:spPr>
      </p:pic>
      <p:sp>
        <p:nvSpPr>
          <p:cNvPr id="26" name="弧形 25">
            <a:extLst>
              <a:ext uri="{FF2B5EF4-FFF2-40B4-BE49-F238E27FC236}">
                <a16:creationId xmlns:a16="http://schemas.microsoft.com/office/drawing/2014/main" id="{D8E21803-B819-0EAD-8A90-E797469EE90E}"/>
              </a:ext>
            </a:extLst>
          </p:cNvPr>
          <p:cNvSpPr/>
          <p:nvPr/>
        </p:nvSpPr>
        <p:spPr>
          <a:xfrm>
            <a:off x="-11001611" y="1806871"/>
            <a:ext cx="24136047" cy="24136047"/>
          </a:xfrm>
          <a:prstGeom prst="arc">
            <a:avLst>
              <a:gd name="adj1" fmla="val 12151209"/>
              <a:gd name="adj2" fmla="val 0"/>
            </a:avLst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形 4" descr="房子 纯色填充">
            <a:extLst>
              <a:ext uri="{FF2B5EF4-FFF2-40B4-BE49-F238E27FC236}">
                <a16:creationId xmlns:a16="http://schemas.microsoft.com/office/drawing/2014/main" id="{E4E13ED9-C287-840B-7C54-1AE927128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3827" y="1366353"/>
            <a:ext cx="568599" cy="568599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975FBF46-6E65-A47E-4047-3696B5DD6015}"/>
              </a:ext>
            </a:extLst>
          </p:cNvPr>
          <p:cNvCxnSpPr/>
          <p:nvPr/>
        </p:nvCxnSpPr>
        <p:spPr>
          <a:xfrm flipV="1">
            <a:off x="648126" y="1137900"/>
            <a:ext cx="0" cy="733552"/>
          </a:xfrm>
          <a:prstGeom prst="straightConnector1">
            <a:avLst/>
          </a:prstGeom>
          <a:ln w="12700" cap="rnd">
            <a:solidFill>
              <a:schemeClr val="bg1">
                <a:lumMod val="50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0A5E747-9EA4-425F-7A18-ABD7FA016B9D}"/>
              </a:ext>
            </a:extLst>
          </p:cNvPr>
          <p:cNvCxnSpPr>
            <a:cxnSpLocks/>
          </p:cNvCxnSpPr>
          <p:nvPr/>
        </p:nvCxnSpPr>
        <p:spPr>
          <a:xfrm flipH="1">
            <a:off x="149153" y="1871325"/>
            <a:ext cx="498973" cy="497036"/>
          </a:xfrm>
          <a:prstGeom prst="straightConnector1">
            <a:avLst/>
          </a:prstGeom>
          <a:ln w="12700" cap="rnd">
            <a:solidFill>
              <a:schemeClr val="bg1">
                <a:lumMod val="50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8828644-C6DD-B4CA-79E6-A0D9767E8A2C}"/>
              </a:ext>
            </a:extLst>
          </p:cNvPr>
          <p:cNvCxnSpPr/>
          <p:nvPr/>
        </p:nvCxnSpPr>
        <p:spPr>
          <a:xfrm>
            <a:off x="648126" y="1871452"/>
            <a:ext cx="548777" cy="0"/>
          </a:xfrm>
          <a:prstGeom prst="straightConnector1">
            <a:avLst/>
          </a:prstGeom>
          <a:ln w="12700" cap="rnd">
            <a:solidFill>
              <a:schemeClr val="bg1">
                <a:lumMod val="50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形 16" descr="花 纯色填充">
            <a:extLst>
              <a:ext uri="{FF2B5EF4-FFF2-40B4-BE49-F238E27FC236}">
                <a16:creationId xmlns:a16="http://schemas.microsoft.com/office/drawing/2014/main" id="{83308D47-1537-B31D-9077-557F4AF54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27" y="2014278"/>
            <a:ext cx="279400" cy="279400"/>
          </a:xfrm>
          <a:prstGeom prst="rect">
            <a:avLst/>
          </a:prstGeom>
        </p:spPr>
      </p:pic>
      <p:grpSp>
        <p:nvGrpSpPr>
          <p:cNvPr id="44" name="组合 43">
            <a:extLst>
              <a:ext uri="{FF2B5EF4-FFF2-40B4-BE49-F238E27FC236}">
                <a16:creationId xmlns:a16="http://schemas.microsoft.com/office/drawing/2014/main" id="{55769472-C3B3-1C0E-4566-F027EC47DF1E}"/>
              </a:ext>
            </a:extLst>
          </p:cNvPr>
          <p:cNvGrpSpPr/>
          <p:nvPr/>
        </p:nvGrpSpPr>
        <p:grpSpPr>
          <a:xfrm rot="333212">
            <a:off x="-8739675" y="7788957"/>
            <a:ext cx="24136047" cy="24805018"/>
            <a:chOff x="-11077811" y="1061700"/>
            <a:chExt cx="24136047" cy="24805018"/>
          </a:xfrm>
        </p:grpSpPr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C8D0245B-AF15-66AB-55BD-B0E1C68B5FB9}"/>
                </a:ext>
              </a:extLst>
            </p:cNvPr>
            <p:cNvSpPr/>
            <p:nvPr/>
          </p:nvSpPr>
          <p:spPr>
            <a:xfrm>
              <a:off x="-11077811" y="1730671"/>
              <a:ext cx="24136047" cy="24136047"/>
            </a:xfrm>
            <a:prstGeom prst="arc">
              <a:avLst>
                <a:gd name="adj1" fmla="val 12151209"/>
                <a:gd name="adj2" fmla="val 0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形 45" descr="房子 纯色填充">
              <a:extLst>
                <a:ext uri="{FF2B5EF4-FFF2-40B4-BE49-F238E27FC236}">
                  <a16:creationId xmlns:a16="http://schemas.microsoft.com/office/drawing/2014/main" id="{1DC88D8F-2AD5-37F0-70B1-501722F22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87627" y="1290153"/>
              <a:ext cx="568599" cy="568599"/>
            </a:xfrm>
            <a:prstGeom prst="rect">
              <a:avLst/>
            </a:prstGeom>
          </p:spPr>
        </p:pic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F1D58C07-CE23-10FB-A701-13542259CE0B}"/>
                </a:ext>
              </a:extLst>
            </p:cNvPr>
            <p:cNvCxnSpPr/>
            <p:nvPr/>
          </p:nvCxnSpPr>
          <p:spPr>
            <a:xfrm flipV="1">
              <a:off x="571926" y="1061700"/>
              <a:ext cx="0" cy="733552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5749A7D2-DC35-6143-D401-DF9ADC46E0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53" y="1795125"/>
              <a:ext cx="498973" cy="497036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0EB8AC8B-770F-57EA-1B70-36D47724333D}"/>
                </a:ext>
              </a:extLst>
            </p:cNvPr>
            <p:cNvCxnSpPr/>
            <p:nvPr/>
          </p:nvCxnSpPr>
          <p:spPr>
            <a:xfrm>
              <a:off x="571926" y="1795252"/>
              <a:ext cx="548777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图形 49" descr="花 纯色填充">
              <a:extLst>
                <a:ext uri="{FF2B5EF4-FFF2-40B4-BE49-F238E27FC236}">
                  <a16:creationId xmlns:a16="http://schemas.microsoft.com/office/drawing/2014/main" id="{7B961198-38FD-5BE2-BCC5-BCD940EC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27" y="1938078"/>
              <a:ext cx="279400" cy="279400"/>
            </a:xfrm>
            <a:prstGeom prst="rect">
              <a:avLst/>
            </a:prstGeom>
          </p:spPr>
        </p:pic>
      </p:grpSp>
      <p:pic>
        <p:nvPicPr>
          <p:cNvPr id="52" name="图形 51" descr="火箭 纯色填充">
            <a:extLst>
              <a:ext uri="{FF2B5EF4-FFF2-40B4-BE49-F238E27FC236}">
                <a16:creationId xmlns:a16="http://schemas.microsoft.com/office/drawing/2014/main" id="{E47ED2DB-88D6-A95B-CA5C-28BD0C7B26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4553513">
            <a:off x="2123973" y="221962"/>
            <a:ext cx="556449" cy="55644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模型 52" descr="Airplane">
                <a:extLst>
                  <a:ext uri="{FF2B5EF4-FFF2-40B4-BE49-F238E27FC236}">
                    <a16:creationId xmlns:a16="http://schemas.microsoft.com/office/drawing/2014/main" id="{D398B412-B09D-8986-3228-6562CFED780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80906512"/>
                  </p:ext>
                </p:extLst>
              </p:nvPr>
            </p:nvGraphicFramePr>
            <p:xfrm rot="1301964">
              <a:off x="1234640" y="118926"/>
              <a:ext cx="785577" cy="539494"/>
            </p:xfrm>
            <a:graphic>
              <a:graphicData uri="http://schemas.microsoft.com/office/drawing/2017/model3d">
                <am3d:model3d r:embed="rId14">
                  <am3d:spPr>
                    <a:xfrm rot="1301964">
                      <a:off x="0" y="0"/>
                      <a:ext cx="785577" cy="539494"/>
                    </a:xfrm>
                    <a:prstGeom prst="rect">
                      <a:avLst/>
                    </a:prstGeom>
                  </am3d:spPr>
                  <am3d:camera>
                    <am3d:pos x="0" y="196" z="63771892"/>
                    <am3d:up dx="0" dy="36000000" dz="0"/>
                    <am3d:lookAt x="0" y="196" z="0"/>
                    <am3d:perspective fov="1294997"/>
                  </am3d:camera>
                  <am3d:trans>
                    <am3d:meterPerModelUnit n="474022" d="1000000"/>
                    <am3d:preTrans dx="49" dy="-5522404" dz="-54584"/>
                    <am3d:scale>
                      <am3d:sx n="1000000" d="1000000"/>
                      <am3d:sy n="1000000" d="1000000"/>
                      <am3d:sz n="1000000" d="1000000"/>
                    </am3d:scale>
                    <am3d:rot ax="1131722" ay="-2512873" az="-770863"/>
                    <am3d:postTrans dx="0" dy="196" dz="0"/>
                  </am3d:trans>
                  <am3d:raster rName="Office3DRenderer" rVer="16.0.8326">
                    <am3d:blip r:embed="rId1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模型 52" descr="Airplane">
                <a:extLst>
                  <a:ext uri="{FF2B5EF4-FFF2-40B4-BE49-F238E27FC236}">
                    <a16:creationId xmlns:a16="http://schemas.microsoft.com/office/drawing/2014/main" id="{D398B412-B09D-8986-3228-6562CFED78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301964">
                <a:off x="1234640" y="118926"/>
                <a:ext cx="785577" cy="539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模型 53" descr="Earth">
                <a:extLst>
                  <a:ext uri="{FF2B5EF4-FFF2-40B4-BE49-F238E27FC236}">
                    <a16:creationId xmlns:a16="http://schemas.microsoft.com/office/drawing/2014/main" id="{7F8963DA-7919-1CD9-DA33-99A89A7E072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53354753"/>
                  </p:ext>
                </p:extLst>
              </p:nvPr>
            </p:nvGraphicFramePr>
            <p:xfrm>
              <a:off x="1147197" y="757912"/>
              <a:ext cx="786942" cy="797163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786942" cy="79716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objViewport viewportSz="12696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模型 53" descr="Earth">
                <a:extLst>
                  <a:ext uri="{FF2B5EF4-FFF2-40B4-BE49-F238E27FC236}">
                    <a16:creationId xmlns:a16="http://schemas.microsoft.com/office/drawing/2014/main" id="{7F8963DA-7919-1CD9-DA33-99A89A7E07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47197" y="757912"/>
                <a:ext cx="786942" cy="7971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09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2510222-1259-5726-C64F-64EB0F208C62}"/>
              </a:ext>
            </a:extLst>
          </p:cNvPr>
          <p:cNvGrpSpPr/>
          <p:nvPr/>
        </p:nvGrpSpPr>
        <p:grpSpPr>
          <a:xfrm>
            <a:off x="-4769" y="64875"/>
            <a:ext cx="3090877" cy="2183239"/>
            <a:chOff x="-6201" y="0"/>
            <a:chExt cx="3090877" cy="2183239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8" name="3D 模型 27">
                  <a:extLst>
                    <a:ext uri="{FF2B5EF4-FFF2-40B4-BE49-F238E27FC236}">
                      <a16:creationId xmlns:a16="http://schemas.microsoft.com/office/drawing/2014/main" id="{B2C31596-9291-7B1C-7C54-FBBA4358D41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570836836"/>
                    </p:ext>
                  </p:extLst>
                </p:nvPr>
              </p:nvGraphicFramePr>
              <p:xfrm>
                <a:off x="-6201" y="0"/>
                <a:ext cx="1314301" cy="2183239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314301" cy="2183239"/>
                      </a:xfrm>
                      <a:prstGeom prst="rect">
                        <a:avLst/>
                      </a:prstGeom>
                    </am3d:spPr>
                    <am3d:camera>
                      <am3d:pos x="0" y="0" z="684427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95292" d="1000000"/>
                      <am3d:preTrans dx="-104018" dy="1283016" dz="-1780020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y="21000000" az="1200000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29352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8" name="3D 模型 27">
                  <a:extLst>
                    <a:ext uri="{FF2B5EF4-FFF2-40B4-BE49-F238E27FC236}">
                      <a16:creationId xmlns:a16="http://schemas.microsoft.com/office/drawing/2014/main" id="{B2C31596-9291-7B1C-7C54-FBBA4358D41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4769" y="64875"/>
                  <a:ext cx="1314301" cy="2183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9" name="3D 模型 28">
                  <a:extLst>
                    <a:ext uri="{FF2B5EF4-FFF2-40B4-BE49-F238E27FC236}">
                      <a16:creationId xmlns:a16="http://schemas.microsoft.com/office/drawing/2014/main" id="{234270D2-571C-AFA4-1AF6-952121C0EE7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0112900"/>
                    </p:ext>
                  </p:extLst>
                </p:nvPr>
              </p:nvGraphicFramePr>
              <p:xfrm>
                <a:off x="1539875" y="638289"/>
                <a:ext cx="1544801" cy="1317625"/>
              </p:xfrm>
              <a:graphic>
                <a:graphicData uri="http://schemas.microsoft.com/office/drawing/2017/model3d">
                  <am3d:model3d r:embed="rId4">
                    <am3d:spPr>
                      <a:xfrm>
                        <a:off x="0" y="0"/>
                        <a:ext cx="1544801" cy="1317625"/>
                      </a:xfrm>
                      <a:prstGeom prst="rect">
                        <a:avLst/>
                      </a:prstGeom>
                    </am3d:spPr>
                    <am3d:camera>
                      <am3d:pos x="0" y="0" z="7397692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931096" d="1000000"/>
                      <am3d:preTrans dx="-1899140" dy="3557772" dz="-1944061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47578" ay="-666979" az="-187280"/>
                      <am3d:postTrans dx="0" dy="0" dz="0"/>
                    </am3d:trans>
                    <am3d:raster rName="Office3DRenderer" rVer="16.0.8326">
                      <am3d:blip r:embed="rId5"/>
                    </am3d:raster>
                    <am3d:objViewport viewportSz="299873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9" name="3D 模型 28">
                  <a:extLst>
                    <a:ext uri="{FF2B5EF4-FFF2-40B4-BE49-F238E27FC236}">
                      <a16:creationId xmlns:a16="http://schemas.microsoft.com/office/drawing/2014/main" id="{234270D2-571C-AFA4-1AF6-952121C0EE7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1307" y="703164"/>
                  <a:ext cx="1544801" cy="131762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90EB740-9C6F-4C7C-D463-FD368179E339}"/>
                </a:ext>
              </a:extLst>
            </p:cNvPr>
            <p:cNvSpPr/>
            <p:nvPr/>
          </p:nvSpPr>
          <p:spPr>
            <a:xfrm>
              <a:off x="569383" y="767350"/>
              <a:ext cx="1445684" cy="228537"/>
            </a:xfrm>
            <a:custGeom>
              <a:avLst/>
              <a:gdLst>
                <a:gd name="connsiteX0" fmla="*/ 0 w 1445684"/>
                <a:gd name="connsiteY0" fmla="*/ 0 h 152400"/>
                <a:gd name="connsiteX1" fmla="*/ 1445684 w 1445684"/>
                <a:gd name="connsiteY1" fmla="*/ 152400 h 152400"/>
                <a:gd name="connsiteX0" fmla="*/ 0 w 1445684"/>
                <a:gd name="connsiteY0" fmla="*/ 34580 h 186980"/>
                <a:gd name="connsiteX1" fmla="*/ 1445684 w 1445684"/>
                <a:gd name="connsiteY1" fmla="*/ 186980 h 186980"/>
                <a:gd name="connsiteX0" fmla="*/ 0 w 1445684"/>
                <a:gd name="connsiteY0" fmla="*/ 22731 h 197861"/>
                <a:gd name="connsiteX1" fmla="*/ 1445684 w 1445684"/>
                <a:gd name="connsiteY1" fmla="*/ 175131 h 197861"/>
                <a:gd name="connsiteX0" fmla="*/ 0 w 1445684"/>
                <a:gd name="connsiteY0" fmla="*/ 48235 h 220244"/>
                <a:gd name="connsiteX1" fmla="*/ 1445684 w 1445684"/>
                <a:gd name="connsiteY1" fmla="*/ 200635 h 220244"/>
                <a:gd name="connsiteX0" fmla="*/ 0 w 1445684"/>
                <a:gd name="connsiteY0" fmla="*/ 45450 h 228537"/>
                <a:gd name="connsiteX1" fmla="*/ 1445684 w 1445684"/>
                <a:gd name="connsiteY1" fmla="*/ 197850 h 22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5684" h="228537">
                  <a:moveTo>
                    <a:pt x="0" y="45450"/>
                  </a:moveTo>
                  <a:cubicBezTo>
                    <a:pt x="545395" y="-149283"/>
                    <a:pt x="809273" y="354483"/>
                    <a:pt x="1445684" y="197850"/>
                  </a:cubicBez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sysDash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DF1633D-DB65-F931-CF2B-7126ACA16309}"/>
                </a:ext>
              </a:extLst>
            </p:cNvPr>
            <p:cNvSpPr/>
            <p:nvPr/>
          </p:nvSpPr>
          <p:spPr>
            <a:xfrm>
              <a:off x="512233" y="304642"/>
              <a:ext cx="1881717" cy="1041557"/>
            </a:xfrm>
            <a:custGeom>
              <a:avLst/>
              <a:gdLst>
                <a:gd name="connsiteX0" fmla="*/ 0 w 1881717"/>
                <a:gd name="connsiteY0" fmla="*/ 0 h 984250"/>
                <a:gd name="connsiteX1" fmla="*/ 1881717 w 1881717"/>
                <a:gd name="connsiteY1" fmla="*/ 984250 h 984250"/>
                <a:gd name="connsiteX0" fmla="*/ 0 w 1881717"/>
                <a:gd name="connsiteY0" fmla="*/ 0 h 973667"/>
                <a:gd name="connsiteX1" fmla="*/ 1881717 w 1881717"/>
                <a:gd name="connsiteY1" fmla="*/ 973667 h 973667"/>
                <a:gd name="connsiteX0" fmla="*/ 0 w 1881717"/>
                <a:gd name="connsiteY0" fmla="*/ 29697 h 1003364"/>
                <a:gd name="connsiteX1" fmla="*/ 1881717 w 1881717"/>
                <a:gd name="connsiteY1" fmla="*/ 1003364 h 1003364"/>
                <a:gd name="connsiteX0" fmla="*/ 0 w 1881717"/>
                <a:gd name="connsiteY0" fmla="*/ 67890 h 1041557"/>
                <a:gd name="connsiteX1" fmla="*/ 1881717 w 1881717"/>
                <a:gd name="connsiteY1" fmla="*/ 1041557 h 1041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81717" h="1041557">
                  <a:moveTo>
                    <a:pt x="0" y="67890"/>
                  </a:moveTo>
                  <a:cubicBezTo>
                    <a:pt x="1162756" y="-130371"/>
                    <a:pt x="1845028" y="79884"/>
                    <a:pt x="1881717" y="1041557"/>
                  </a:cubicBez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prstDash val="sysDash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CB50977E-8D91-872D-E297-9F570404D15A}"/>
                </a:ext>
              </a:extLst>
            </p:cNvPr>
            <p:cNvSpPr/>
            <p:nvPr/>
          </p:nvSpPr>
          <p:spPr>
            <a:xfrm>
              <a:off x="736601" y="1445683"/>
              <a:ext cx="2087250" cy="516610"/>
            </a:xfrm>
            <a:custGeom>
              <a:avLst/>
              <a:gdLst>
                <a:gd name="connsiteX0" fmla="*/ 0 w 2087033"/>
                <a:gd name="connsiteY0" fmla="*/ 139700 h 139700"/>
                <a:gd name="connsiteX1" fmla="*/ 2087033 w 2087033"/>
                <a:gd name="connsiteY1" fmla="*/ 0 h 139700"/>
                <a:gd name="connsiteX0" fmla="*/ 0 w 2087033"/>
                <a:gd name="connsiteY0" fmla="*/ 139700 h 392760"/>
                <a:gd name="connsiteX1" fmla="*/ 2087033 w 2087033"/>
                <a:gd name="connsiteY1" fmla="*/ 0 h 392760"/>
                <a:gd name="connsiteX0" fmla="*/ 0 w 2087250"/>
                <a:gd name="connsiteY0" fmla="*/ 139700 h 516610"/>
                <a:gd name="connsiteX1" fmla="*/ 2087033 w 2087250"/>
                <a:gd name="connsiteY1" fmla="*/ 0 h 51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7250" h="516610">
                  <a:moveTo>
                    <a:pt x="0" y="139700"/>
                  </a:moveTo>
                  <a:cubicBezTo>
                    <a:pt x="776111" y="762000"/>
                    <a:pt x="2106788" y="541867"/>
                    <a:pt x="2087033" y="0"/>
                  </a:cubicBezTo>
                </a:path>
              </a:pathLst>
            </a:custGeom>
            <a:noFill/>
            <a:ln w="25400" cap="rnd">
              <a:gradFill flip="none" rotWithShape="1"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46000">
                    <a:schemeClr val="accent6">
                      <a:lumMod val="95000"/>
                      <a:lumOff val="5000"/>
                    </a:schemeClr>
                  </a:gs>
                  <a:gs pos="100000">
                    <a:schemeClr val="accent6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prstDash val="sysDash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E99C93E-1BEF-4966-D469-5532C1522510}"/>
                    </a:ext>
                  </a:extLst>
                </p:cNvPr>
                <p:cNvSpPr txBox="1"/>
                <p:nvPr/>
              </p:nvSpPr>
              <p:spPr>
                <a:xfrm>
                  <a:off x="949804" y="594880"/>
                  <a:ext cx="393116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0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ℰ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10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zh-CN" altLang="en-US" sz="1000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5E99C93E-1BEF-4966-D469-5532C1522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804" y="594880"/>
                  <a:ext cx="393116" cy="190240"/>
                </a:xfrm>
                <a:prstGeom prst="rect">
                  <a:avLst/>
                </a:prstGeom>
                <a:blipFill>
                  <a:blip r:embed="rId6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A0EC78BF-A5AC-443B-5FA1-40E79A927F08}"/>
                    </a:ext>
                  </a:extLst>
                </p:cNvPr>
                <p:cNvSpPr txBox="1"/>
                <p:nvPr/>
              </p:nvSpPr>
              <p:spPr>
                <a:xfrm>
                  <a:off x="604838" y="1787406"/>
                  <a:ext cx="388499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0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CN" altLang="en-US" sz="1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</m:oMath>
                    </m:oMathPara>
                  </a14:m>
                  <a:endParaRPr lang="zh-CN" altLang="en-US" sz="1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A0EC78BF-A5AC-443B-5FA1-40E79A927F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838" y="1787406"/>
                  <a:ext cx="388499" cy="190240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BA3412D9-A720-E5AD-814C-529FF2923556}"/>
                    </a:ext>
                  </a:extLst>
                </p:cNvPr>
                <p:cNvSpPr txBox="1"/>
                <p:nvPr/>
              </p:nvSpPr>
              <p:spPr>
                <a:xfrm>
                  <a:off x="646550" y="64660"/>
                  <a:ext cx="499812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000" i="1" smtClean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000" i="1" smtClean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sup>
                                <m:r>
                                  <a:rPr lang="en-US" altLang="zh-CN" sz="1000" b="0" i="1" smtClean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1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1000" b="0" i="1" smtClean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1000" b="0" i="1" smtClean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en-US" altLang="zh-CN" sz="1000" b="0" i="1" smtClean="0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zh-CN" altLang="en-US" sz="10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BA3412D9-A720-E5AD-814C-529FF2923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550" y="64660"/>
                  <a:ext cx="499812" cy="190240"/>
                </a:xfrm>
                <a:prstGeom prst="rect">
                  <a:avLst/>
                </a:prstGeom>
                <a:blipFill>
                  <a:blip r:embed="rId8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1142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0CB5F4B-FB69-45ED-63E1-AA6FF7B07694}"/>
              </a:ext>
            </a:extLst>
          </p:cNvPr>
          <p:cNvSpPr/>
          <p:nvPr/>
        </p:nvSpPr>
        <p:spPr>
          <a:xfrm>
            <a:off x="-129332" y="-43111"/>
            <a:ext cx="1127009" cy="25321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20A3B280-18EA-2C52-10C2-BD1384DD991A}"/>
              </a:ext>
            </a:extLst>
          </p:cNvPr>
          <p:cNvSpPr/>
          <p:nvPr/>
        </p:nvSpPr>
        <p:spPr>
          <a:xfrm>
            <a:off x="116253" y="1115340"/>
            <a:ext cx="745628" cy="829501"/>
          </a:xfrm>
          <a:custGeom>
            <a:avLst/>
            <a:gdLst>
              <a:gd name="connsiteX0" fmla="*/ 0 w 707923"/>
              <a:gd name="connsiteY0" fmla="*/ 233705 h 766916"/>
              <a:gd name="connsiteX1" fmla="*/ 43111 w 707923"/>
              <a:gd name="connsiteY1" fmla="*/ 766916 h 766916"/>
              <a:gd name="connsiteX2" fmla="*/ 707923 w 707923"/>
              <a:gd name="connsiteY2" fmla="*/ 390265 h 766916"/>
              <a:gd name="connsiteX3" fmla="*/ 422031 w 707923"/>
              <a:gd name="connsiteY3" fmla="*/ 0 h 766916"/>
              <a:gd name="connsiteX4" fmla="*/ 0 w 707923"/>
              <a:gd name="connsiteY4" fmla="*/ 233705 h 766916"/>
              <a:gd name="connsiteX0" fmla="*/ 0 w 718659"/>
              <a:gd name="connsiteY0" fmla="*/ 237032 h 770243"/>
              <a:gd name="connsiteX1" fmla="*/ 43111 w 718659"/>
              <a:gd name="connsiteY1" fmla="*/ 770243 h 770243"/>
              <a:gd name="connsiteX2" fmla="*/ 707923 w 718659"/>
              <a:gd name="connsiteY2" fmla="*/ 393592 h 770243"/>
              <a:gd name="connsiteX3" fmla="*/ 422031 w 718659"/>
              <a:gd name="connsiteY3" fmla="*/ 3327 h 770243"/>
              <a:gd name="connsiteX4" fmla="*/ 0 w 718659"/>
              <a:gd name="connsiteY4" fmla="*/ 237032 h 770243"/>
              <a:gd name="connsiteX0" fmla="*/ 0 w 718659"/>
              <a:gd name="connsiteY0" fmla="*/ 237032 h 771977"/>
              <a:gd name="connsiteX1" fmla="*/ 43111 w 718659"/>
              <a:gd name="connsiteY1" fmla="*/ 770243 h 771977"/>
              <a:gd name="connsiteX2" fmla="*/ 707923 w 718659"/>
              <a:gd name="connsiteY2" fmla="*/ 393592 h 771977"/>
              <a:gd name="connsiteX3" fmla="*/ 422031 w 718659"/>
              <a:gd name="connsiteY3" fmla="*/ 3327 h 771977"/>
              <a:gd name="connsiteX4" fmla="*/ 0 w 718659"/>
              <a:gd name="connsiteY4" fmla="*/ 237032 h 771977"/>
              <a:gd name="connsiteX0" fmla="*/ 0 w 718659"/>
              <a:gd name="connsiteY0" fmla="*/ 237032 h 812936"/>
              <a:gd name="connsiteX1" fmla="*/ 43111 w 718659"/>
              <a:gd name="connsiteY1" fmla="*/ 770243 h 812936"/>
              <a:gd name="connsiteX2" fmla="*/ 707923 w 718659"/>
              <a:gd name="connsiteY2" fmla="*/ 393592 h 812936"/>
              <a:gd name="connsiteX3" fmla="*/ 422031 w 718659"/>
              <a:gd name="connsiteY3" fmla="*/ 3327 h 812936"/>
              <a:gd name="connsiteX4" fmla="*/ 0 w 718659"/>
              <a:gd name="connsiteY4" fmla="*/ 237032 h 812936"/>
              <a:gd name="connsiteX0" fmla="*/ 470 w 719129"/>
              <a:gd name="connsiteY0" fmla="*/ 238448 h 814352"/>
              <a:gd name="connsiteX1" fmla="*/ 43581 w 719129"/>
              <a:gd name="connsiteY1" fmla="*/ 771659 h 814352"/>
              <a:gd name="connsiteX2" fmla="*/ 708393 w 719129"/>
              <a:gd name="connsiteY2" fmla="*/ 395008 h 814352"/>
              <a:gd name="connsiteX3" fmla="*/ 422501 w 719129"/>
              <a:gd name="connsiteY3" fmla="*/ 4743 h 814352"/>
              <a:gd name="connsiteX4" fmla="*/ 470 w 719129"/>
              <a:gd name="connsiteY4" fmla="*/ 238448 h 814352"/>
              <a:gd name="connsiteX0" fmla="*/ 21767 w 740426"/>
              <a:gd name="connsiteY0" fmla="*/ 262381 h 838285"/>
              <a:gd name="connsiteX1" fmla="*/ 64878 w 740426"/>
              <a:gd name="connsiteY1" fmla="*/ 795592 h 838285"/>
              <a:gd name="connsiteX2" fmla="*/ 729690 w 740426"/>
              <a:gd name="connsiteY2" fmla="*/ 418941 h 838285"/>
              <a:gd name="connsiteX3" fmla="*/ 443798 w 740426"/>
              <a:gd name="connsiteY3" fmla="*/ 28676 h 838285"/>
              <a:gd name="connsiteX4" fmla="*/ 21767 w 740426"/>
              <a:gd name="connsiteY4" fmla="*/ 262381 h 838285"/>
              <a:gd name="connsiteX0" fmla="*/ 15041 w 733700"/>
              <a:gd name="connsiteY0" fmla="*/ 262381 h 975206"/>
              <a:gd name="connsiteX1" fmla="*/ 58152 w 733700"/>
              <a:gd name="connsiteY1" fmla="*/ 795592 h 975206"/>
              <a:gd name="connsiteX2" fmla="*/ 722964 w 733700"/>
              <a:gd name="connsiteY2" fmla="*/ 418941 h 975206"/>
              <a:gd name="connsiteX3" fmla="*/ 437072 w 733700"/>
              <a:gd name="connsiteY3" fmla="*/ 28676 h 975206"/>
              <a:gd name="connsiteX4" fmla="*/ 15041 w 733700"/>
              <a:gd name="connsiteY4" fmla="*/ 262381 h 975206"/>
              <a:gd name="connsiteX0" fmla="*/ 15041 w 723886"/>
              <a:gd name="connsiteY0" fmla="*/ 262381 h 1015618"/>
              <a:gd name="connsiteX1" fmla="*/ 58152 w 723886"/>
              <a:gd name="connsiteY1" fmla="*/ 795592 h 1015618"/>
              <a:gd name="connsiteX2" fmla="*/ 722964 w 723886"/>
              <a:gd name="connsiteY2" fmla="*/ 418941 h 1015618"/>
              <a:gd name="connsiteX3" fmla="*/ 437072 w 723886"/>
              <a:gd name="connsiteY3" fmla="*/ 28676 h 1015618"/>
              <a:gd name="connsiteX4" fmla="*/ 15041 w 723886"/>
              <a:gd name="connsiteY4" fmla="*/ 262381 h 1015618"/>
              <a:gd name="connsiteX0" fmla="*/ 14245 w 731649"/>
              <a:gd name="connsiteY0" fmla="*/ 410133 h 1127074"/>
              <a:gd name="connsiteX1" fmla="*/ 57356 w 731649"/>
              <a:gd name="connsiteY1" fmla="*/ 943344 h 1127074"/>
              <a:gd name="connsiteX2" fmla="*/ 722168 w 731649"/>
              <a:gd name="connsiteY2" fmla="*/ 566693 h 1127074"/>
              <a:gd name="connsiteX3" fmla="*/ 420393 w 731649"/>
              <a:gd name="connsiteY3" fmla="*/ 1716 h 1127074"/>
              <a:gd name="connsiteX4" fmla="*/ 14245 w 731649"/>
              <a:gd name="connsiteY4" fmla="*/ 410133 h 1127074"/>
              <a:gd name="connsiteX0" fmla="*/ 14245 w 748867"/>
              <a:gd name="connsiteY0" fmla="*/ 420253 h 1137194"/>
              <a:gd name="connsiteX1" fmla="*/ 57356 w 748867"/>
              <a:gd name="connsiteY1" fmla="*/ 953464 h 1137194"/>
              <a:gd name="connsiteX2" fmla="*/ 722168 w 748867"/>
              <a:gd name="connsiteY2" fmla="*/ 576813 h 1137194"/>
              <a:gd name="connsiteX3" fmla="*/ 420393 w 748867"/>
              <a:gd name="connsiteY3" fmla="*/ 11836 h 1137194"/>
              <a:gd name="connsiteX4" fmla="*/ 14245 w 748867"/>
              <a:gd name="connsiteY4" fmla="*/ 420253 h 1137194"/>
              <a:gd name="connsiteX0" fmla="*/ 70869 w 805491"/>
              <a:gd name="connsiteY0" fmla="*/ 420253 h 1106596"/>
              <a:gd name="connsiteX1" fmla="*/ 113980 w 805491"/>
              <a:gd name="connsiteY1" fmla="*/ 953464 h 1106596"/>
              <a:gd name="connsiteX2" fmla="*/ 778792 w 805491"/>
              <a:gd name="connsiteY2" fmla="*/ 576813 h 1106596"/>
              <a:gd name="connsiteX3" fmla="*/ 477017 w 805491"/>
              <a:gd name="connsiteY3" fmla="*/ 11836 h 1106596"/>
              <a:gd name="connsiteX4" fmla="*/ 70869 w 805491"/>
              <a:gd name="connsiteY4" fmla="*/ 420253 h 1106596"/>
              <a:gd name="connsiteX0" fmla="*/ 22736 w 835953"/>
              <a:gd name="connsiteY0" fmla="*/ 191671 h 975167"/>
              <a:gd name="connsiteX1" fmla="*/ 161144 w 835953"/>
              <a:gd name="connsiteY1" fmla="*/ 965394 h 975167"/>
              <a:gd name="connsiteX2" fmla="*/ 825956 w 835953"/>
              <a:gd name="connsiteY2" fmla="*/ 588743 h 975167"/>
              <a:gd name="connsiteX3" fmla="*/ 524181 w 835953"/>
              <a:gd name="connsiteY3" fmla="*/ 23766 h 975167"/>
              <a:gd name="connsiteX4" fmla="*/ 22736 w 835953"/>
              <a:gd name="connsiteY4" fmla="*/ 191671 h 975167"/>
              <a:gd name="connsiteX0" fmla="*/ 38356 w 851573"/>
              <a:gd name="connsiteY0" fmla="*/ 199065 h 982561"/>
              <a:gd name="connsiteX1" fmla="*/ 176764 w 851573"/>
              <a:gd name="connsiteY1" fmla="*/ 972788 h 982561"/>
              <a:gd name="connsiteX2" fmla="*/ 841576 w 851573"/>
              <a:gd name="connsiteY2" fmla="*/ 596137 h 982561"/>
              <a:gd name="connsiteX3" fmla="*/ 539801 w 851573"/>
              <a:gd name="connsiteY3" fmla="*/ 31160 h 982561"/>
              <a:gd name="connsiteX4" fmla="*/ 38356 w 851573"/>
              <a:gd name="connsiteY4" fmla="*/ 199065 h 982561"/>
              <a:gd name="connsiteX0" fmla="*/ 53871 w 867088"/>
              <a:gd name="connsiteY0" fmla="*/ 199065 h 995298"/>
              <a:gd name="connsiteX1" fmla="*/ 192279 w 867088"/>
              <a:gd name="connsiteY1" fmla="*/ 972788 h 995298"/>
              <a:gd name="connsiteX2" fmla="*/ 857091 w 867088"/>
              <a:gd name="connsiteY2" fmla="*/ 596137 h 995298"/>
              <a:gd name="connsiteX3" fmla="*/ 555316 w 867088"/>
              <a:gd name="connsiteY3" fmla="*/ 31160 h 995298"/>
              <a:gd name="connsiteX4" fmla="*/ 53871 w 867088"/>
              <a:gd name="connsiteY4" fmla="*/ 199065 h 995298"/>
              <a:gd name="connsiteX0" fmla="*/ 53871 w 883191"/>
              <a:gd name="connsiteY0" fmla="*/ 199065 h 1004200"/>
              <a:gd name="connsiteX1" fmla="*/ 192279 w 883191"/>
              <a:gd name="connsiteY1" fmla="*/ 972788 h 1004200"/>
              <a:gd name="connsiteX2" fmla="*/ 857091 w 883191"/>
              <a:gd name="connsiteY2" fmla="*/ 596137 h 1004200"/>
              <a:gd name="connsiteX3" fmla="*/ 555316 w 883191"/>
              <a:gd name="connsiteY3" fmla="*/ 31160 h 1004200"/>
              <a:gd name="connsiteX4" fmla="*/ 53871 w 883191"/>
              <a:gd name="connsiteY4" fmla="*/ 199065 h 1004200"/>
              <a:gd name="connsiteX0" fmla="*/ 72954 w 902274"/>
              <a:gd name="connsiteY0" fmla="*/ 198632 h 1003767"/>
              <a:gd name="connsiteX1" fmla="*/ 211362 w 902274"/>
              <a:gd name="connsiteY1" fmla="*/ 972355 h 1003767"/>
              <a:gd name="connsiteX2" fmla="*/ 876174 w 902274"/>
              <a:gd name="connsiteY2" fmla="*/ 595704 h 1003767"/>
              <a:gd name="connsiteX3" fmla="*/ 574399 w 902274"/>
              <a:gd name="connsiteY3" fmla="*/ 30727 h 1003767"/>
              <a:gd name="connsiteX4" fmla="*/ 72954 w 902274"/>
              <a:gd name="connsiteY4" fmla="*/ 198632 h 100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2274" h="1003767">
                <a:moveTo>
                  <a:pt x="72954" y="198632"/>
                </a:moveTo>
                <a:cubicBezTo>
                  <a:pt x="-66967" y="398681"/>
                  <a:pt x="2616" y="860796"/>
                  <a:pt x="211362" y="972355"/>
                </a:cubicBezTo>
                <a:cubicBezTo>
                  <a:pt x="420108" y="1083914"/>
                  <a:pt x="763481" y="884243"/>
                  <a:pt x="876174" y="595704"/>
                </a:cubicBezTo>
                <a:cubicBezTo>
                  <a:pt x="988867" y="307165"/>
                  <a:pt x="708269" y="96906"/>
                  <a:pt x="574399" y="30727"/>
                </a:cubicBezTo>
                <a:cubicBezTo>
                  <a:pt x="440529" y="-35452"/>
                  <a:pt x="212875" y="-1417"/>
                  <a:pt x="72954" y="19863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A25C23C-0202-7B20-579D-96AB06BFA2A1}"/>
              </a:ext>
            </a:extLst>
          </p:cNvPr>
          <p:cNvGrpSpPr/>
          <p:nvPr/>
        </p:nvGrpSpPr>
        <p:grpSpPr>
          <a:xfrm>
            <a:off x="1047074" y="1678051"/>
            <a:ext cx="835364" cy="598633"/>
            <a:chOff x="258084" y="1428537"/>
            <a:chExt cx="835364" cy="598633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B01E7A35-803A-9259-8A71-315D7ECF99D6}"/>
                </a:ext>
              </a:extLst>
            </p:cNvPr>
            <p:cNvCxnSpPr/>
            <p:nvPr/>
          </p:nvCxnSpPr>
          <p:spPr>
            <a:xfrm flipV="1">
              <a:off x="605995" y="1428537"/>
              <a:ext cx="0" cy="378920"/>
            </a:xfrm>
            <a:prstGeom prst="straightConnector1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5B342A72-9481-5A0B-9DBD-3481C3334260}"/>
                </a:ext>
              </a:extLst>
            </p:cNvPr>
            <p:cNvCxnSpPr>
              <a:cxnSpLocks/>
            </p:cNvCxnSpPr>
            <p:nvPr/>
          </p:nvCxnSpPr>
          <p:spPr>
            <a:xfrm>
              <a:off x="605995" y="1807457"/>
              <a:ext cx="487453" cy="0"/>
            </a:xfrm>
            <a:prstGeom prst="straightConnector1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F6FF834D-0B41-8D73-FAF5-B426D691C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084" y="1807457"/>
              <a:ext cx="347911" cy="219713"/>
            </a:xfrm>
            <a:prstGeom prst="straightConnector1">
              <a:avLst/>
            </a:prstGeom>
            <a:ln w="12700" cap="rnd">
              <a:solidFill>
                <a:schemeClr val="tx1">
                  <a:lumMod val="50000"/>
                  <a:lumOff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C2AF9DD-A15E-6BBB-760B-4D8AE17A9A1E}"/>
              </a:ext>
            </a:extLst>
          </p:cNvPr>
          <p:cNvSpPr/>
          <p:nvPr/>
        </p:nvSpPr>
        <p:spPr>
          <a:xfrm rot="18633632">
            <a:off x="2091189" y="1358881"/>
            <a:ext cx="814208" cy="737485"/>
          </a:xfrm>
          <a:custGeom>
            <a:avLst/>
            <a:gdLst>
              <a:gd name="connsiteX0" fmla="*/ 0 w 707923"/>
              <a:gd name="connsiteY0" fmla="*/ 233705 h 766916"/>
              <a:gd name="connsiteX1" fmla="*/ 43111 w 707923"/>
              <a:gd name="connsiteY1" fmla="*/ 766916 h 766916"/>
              <a:gd name="connsiteX2" fmla="*/ 707923 w 707923"/>
              <a:gd name="connsiteY2" fmla="*/ 390265 h 766916"/>
              <a:gd name="connsiteX3" fmla="*/ 422031 w 707923"/>
              <a:gd name="connsiteY3" fmla="*/ 0 h 766916"/>
              <a:gd name="connsiteX4" fmla="*/ 0 w 707923"/>
              <a:gd name="connsiteY4" fmla="*/ 233705 h 766916"/>
              <a:gd name="connsiteX0" fmla="*/ 0 w 718659"/>
              <a:gd name="connsiteY0" fmla="*/ 237032 h 770243"/>
              <a:gd name="connsiteX1" fmla="*/ 43111 w 718659"/>
              <a:gd name="connsiteY1" fmla="*/ 770243 h 770243"/>
              <a:gd name="connsiteX2" fmla="*/ 707923 w 718659"/>
              <a:gd name="connsiteY2" fmla="*/ 393592 h 770243"/>
              <a:gd name="connsiteX3" fmla="*/ 422031 w 718659"/>
              <a:gd name="connsiteY3" fmla="*/ 3327 h 770243"/>
              <a:gd name="connsiteX4" fmla="*/ 0 w 718659"/>
              <a:gd name="connsiteY4" fmla="*/ 237032 h 770243"/>
              <a:gd name="connsiteX0" fmla="*/ 0 w 718659"/>
              <a:gd name="connsiteY0" fmla="*/ 237032 h 771977"/>
              <a:gd name="connsiteX1" fmla="*/ 43111 w 718659"/>
              <a:gd name="connsiteY1" fmla="*/ 770243 h 771977"/>
              <a:gd name="connsiteX2" fmla="*/ 707923 w 718659"/>
              <a:gd name="connsiteY2" fmla="*/ 393592 h 771977"/>
              <a:gd name="connsiteX3" fmla="*/ 422031 w 718659"/>
              <a:gd name="connsiteY3" fmla="*/ 3327 h 771977"/>
              <a:gd name="connsiteX4" fmla="*/ 0 w 718659"/>
              <a:gd name="connsiteY4" fmla="*/ 237032 h 771977"/>
              <a:gd name="connsiteX0" fmla="*/ 0 w 718659"/>
              <a:gd name="connsiteY0" fmla="*/ 237032 h 812936"/>
              <a:gd name="connsiteX1" fmla="*/ 43111 w 718659"/>
              <a:gd name="connsiteY1" fmla="*/ 770243 h 812936"/>
              <a:gd name="connsiteX2" fmla="*/ 707923 w 718659"/>
              <a:gd name="connsiteY2" fmla="*/ 393592 h 812936"/>
              <a:gd name="connsiteX3" fmla="*/ 422031 w 718659"/>
              <a:gd name="connsiteY3" fmla="*/ 3327 h 812936"/>
              <a:gd name="connsiteX4" fmla="*/ 0 w 718659"/>
              <a:gd name="connsiteY4" fmla="*/ 237032 h 812936"/>
              <a:gd name="connsiteX0" fmla="*/ 470 w 719129"/>
              <a:gd name="connsiteY0" fmla="*/ 238448 h 814352"/>
              <a:gd name="connsiteX1" fmla="*/ 43581 w 719129"/>
              <a:gd name="connsiteY1" fmla="*/ 771659 h 814352"/>
              <a:gd name="connsiteX2" fmla="*/ 708393 w 719129"/>
              <a:gd name="connsiteY2" fmla="*/ 395008 h 814352"/>
              <a:gd name="connsiteX3" fmla="*/ 422501 w 719129"/>
              <a:gd name="connsiteY3" fmla="*/ 4743 h 814352"/>
              <a:gd name="connsiteX4" fmla="*/ 470 w 719129"/>
              <a:gd name="connsiteY4" fmla="*/ 238448 h 814352"/>
              <a:gd name="connsiteX0" fmla="*/ 21767 w 740426"/>
              <a:gd name="connsiteY0" fmla="*/ 262381 h 838285"/>
              <a:gd name="connsiteX1" fmla="*/ 64878 w 740426"/>
              <a:gd name="connsiteY1" fmla="*/ 795592 h 838285"/>
              <a:gd name="connsiteX2" fmla="*/ 729690 w 740426"/>
              <a:gd name="connsiteY2" fmla="*/ 418941 h 838285"/>
              <a:gd name="connsiteX3" fmla="*/ 443798 w 740426"/>
              <a:gd name="connsiteY3" fmla="*/ 28676 h 838285"/>
              <a:gd name="connsiteX4" fmla="*/ 21767 w 740426"/>
              <a:gd name="connsiteY4" fmla="*/ 262381 h 838285"/>
              <a:gd name="connsiteX0" fmla="*/ 15041 w 733700"/>
              <a:gd name="connsiteY0" fmla="*/ 262381 h 975206"/>
              <a:gd name="connsiteX1" fmla="*/ 58152 w 733700"/>
              <a:gd name="connsiteY1" fmla="*/ 795592 h 975206"/>
              <a:gd name="connsiteX2" fmla="*/ 722964 w 733700"/>
              <a:gd name="connsiteY2" fmla="*/ 418941 h 975206"/>
              <a:gd name="connsiteX3" fmla="*/ 437072 w 733700"/>
              <a:gd name="connsiteY3" fmla="*/ 28676 h 975206"/>
              <a:gd name="connsiteX4" fmla="*/ 15041 w 733700"/>
              <a:gd name="connsiteY4" fmla="*/ 262381 h 975206"/>
              <a:gd name="connsiteX0" fmla="*/ 15041 w 723886"/>
              <a:gd name="connsiteY0" fmla="*/ 262381 h 1015618"/>
              <a:gd name="connsiteX1" fmla="*/ 58152 w 723886"/>
              <a:gd name="connsiteY1" fmla="*/ 795592 h 1015618"/>
              <a:gd name="connsiteX2" fmla="*/ 722964 w 723886"/>
              <a:gd name="connsiteY2" fmla="*/ 418941 h 1015618"/>
              <a:gd name="connsiteX3" fmla="*/ 437072 w 723886"/>
              <a:gd name="connsiteY3" fmla="*/ 28676 h 1015618"/>
              <a:gd name="connsiteX4" fmla="*/ 15041 w 723886"/>
              <a:gd name="connsiteY4" fmla="*/ 262381 h 1015618"/>
              <a:gd name="connsiteX0" fmla="*/ 14245 w 731649"/>
              <a:gd name="connsiteY0" fmla="*/ 410133 h 1127074"/>
              <a:gd name="connsiteX1" fmla="*/ 57356 w 731649"/>
              <a:gd name="connsiteY1" fmla="*/ 943344 h 1127074"/>
              <a:gd name="connsiteX2" fmla="*/ 722168 w 731649"/>
              <a:gd name="connsiteY2" fmla="*/ 566693 h 1127074"/>
              <a:gd name="connsiteX3" fmla="*/ 420393 w 731649"/>
              <a:gd name="connsiteY3" fmla="*/ 1716 h 1127074"/>
              <a:gd name="connsiteX4" fmla="*/ 14245 w 731649"/>
              <a:gd name="connsiteY4" fmla="*/ 410133 h 1127074"/>
              <a:gd name="connsiteX0" fmla="*/ 14245 w 748867"/>
              <a:gd name="connsiteY0" fmla="*/ 420253 h 1137194"/>
              <a:gd name="connsiteX1" fmla="*/ 57356 w 748867"/>
              <a:gd name="connsiteY1" fmla="*/ 953464 h 1137194"/>
              <a:gd name="connsiteX2" fmla="*/ 722168 w 748867"/>
              <a:gd name="connsiteY2" fmla="*/ 576813 h 1137194"/>
              <a:gd name="connsiteX3" fmla="*/ 420393 w 748867"/>
              <a:gd name="connsiteY3" fmla="*/ 11836 h 1137194"/>
              <a:gd name="connsiteX4" fmla="*/ 14245 w 748867"/>
              <a:gd name="connsiteY4" fmla="*/ 420253 h 1137194"/>
              <a:gd name="connsiteX0" fmla="*/ 70869 w 805491"/>
              <a:gd name="connsiteY0" fmla="*/ 420253 h 1106596"/>
              <a:gd name="connsiteX1" fmla="*/ 113980 w 805491"/>
              <a:gd name="connsiteY1" fmla="*/ 953464 h 1106596"/>
              <a:gd name="connsiteX2" fmla="*/ 778792 w 805491"/>
              <a:gd name="connsiteY2" fmla="*/ 576813 h 1106596"/>
              <a:gd name="connsiteX3" fmla="*/ 477017 w 805491"/>
              <a:gd name="connsiteY3" fmla="*/ 11836 h 1106596"/>
              <a:gd name="connsiteX4" fmla="*/ 70869 w 805491"/>
              <a:gd name="connsiteY4" fmla="*/ 420253 h 1106596"/>
              <a:gd name="connsiteX0" fmla="*/ 22736 w 835953"/>
              <a:gd name="connsiteY0" fmla="*/ 191671 h 975167"/>
              <a:gd name="connsiteX1" fmla="*/ 161144 w 835953"/>
              <a:gd name="connsiteY1" fmla="*/ 965394 h 975167"/>
              <a:gd name="connsiteX2" fmla="*/ 825956 w 835953"/>
              <a:gd name="connsiteY2" fmla="*/ 588743 h 975167"/>
              <a:gd name="connsiteX3" fmla="*/ 524181 w 835953"/>
              <a:gd name="connsiteY3" fmla="*/ 23766 h 975167"/>
              <a:gd name="connsiteX4" fmla="*/ 22736 w 835953"/>
              <a:gd name="connsiteY4" fmla="*/ 191671 h 975167"/>
              <a:gd name="connsiteX0" fmla="*/ 38356 w 851573"/>
              <a:gd name="connsiteY0" fmla="*/ 199065 h 982561"/>
              <a:gd name="connsiteX1" fmla="*/ 176764 w 851573"/>
              <a:gd name="connsiteY1" fmla="*/ 972788 h 982561"/>
              <a:gd name="connsiteX2" fmla="*/ 841576 w 851573"/>
              <a:gd name="connsiteY2" fmla="*/ 596137 h 982561"/>
              <a:gd name="connsiteX3" fmla="*/ 539801 w 851573"/>
              <a:gd name="connsiteY3" fmla="*/ 31160 h 982561"/>
              <a:gd name="connsiteX4" fmla="*/ 38356 w 851573"/>
              <a:gd name="connsiteY4" fmla="*/ 199065 h 982561"/>
              <a:gd name="connsiteX0" fmla="*/ 53871 w 867088"/>
              <a:gd name="connsiteY0" fmla="*/ 199065 h 995298"/>
              <a:gd name="connsiteX1" fmla="*/ 192279 w 867088"/>
              <a:gd name="connsiteY1" fmla="*/ 972788 h 995298"/>
              <a:gd name="connsiteX2" fmla="*/ 857091 w 867088"/>
              <a:gd name="connsiteY2" fmla="*/ 596137 h 995298"/>
              <a:gd name="connsiteX3" fmla="*/ 555316 w 867088"/>
              <a:gd name="connsiteY3" fmla="*/ 31160 h 995298"/>
              <a:gd name="connsiteX4" fmla="*/ 53871 w 867088"/>
              <a:gd name="connsiteY4" fmla="*/ 199065 h 995298"/>
              <a:gd name="connsiteX0" fmla="*/ 53871 w 883191"/>
              <a:gd name="connsiteY0" fmla="*/ 199065 h 1004200"/>
              <a:gd name="connsiteX1" fmla="*/ 192279 w 883191"/>
              <a:gd name="connsiteY1" fmla="*/ 972788 h 1004200"/>
              <a:gd name="connsiteX2" fmla="*/ 857091 w 883191"/>
              <a:gd name="connsiteY2" fmla="*/ 596137 h 1004200"/>
              <a:gd name="connsiteX3" fmla="*/ 555316 w 883191"/>
              <a:gd name="connsiteY3" fmla="*/ 31160 h 1004200"/>
              <a:gd name="connsiteX4" fmla="*/ 53871 w 883191"/>
              <a:gd name="connsiteY4" fmla="*/ 199065 h 1004200"/>
              <a:gd name="connsiteX0" fmla="*/ 72954 w 902274"/>
              <a:gd name="connsiteY0" fmla="*/ 198632 h 1003767"/>
              <a:gd name="connsiteX1" fmla="*/ 211362 w 902274"/>
              <a:gd name="connsiteY1" fmla="*/ 972355 h 1003767"/>
              <a:gd name="connsiteX2" fmla="*/ 876174 w 902274"/>
              <a:gd name="connsiteY2" fmla="*/ 595704 h 1003767"/>
              <a:gd name="connsiteX3" fmla="*/ 574399 w 902274"/>
              <a:gd name="connsiteY3" fmla="*/ 30727 h 1003767"/>
              <a:gd name="connsiteX4" fmla="*/ 72954 w 902274"/>
              <a:gd name="connsiteY4" fmla="*/ 198632 h 1003767"/>
              <a:gd name="connsiteX0" fmla="*/ 37346 w 850030"/>
              <a:gd name="connsiteY0" fmla="*/ 71925 h 866777"/>
              <a:gd name="connsiteX1" fmla="*/ 175754 w 850030"/>
              <a:gd name="connsiteY1" fmla="*/ 845648 h 866777"/>
              <a:gd name="connsiteX2" fmla="*/ 840566 w 850030"/>
              <a:gd name="connsiteY2" fmla="*/ 468997 h 866777"/>
              <a:gd name="connsiteX3" fmla="*/ 531984 w 850030"/>
              <a:gd name="connsiteY3" fmla="*/ 78731 h 866777"/>
              <a:gd name="connsiteX4" fmla="*/ 37346 w 850030"/>
              <a:gd name="connsiteY4" fmla="*/ 71925 h 866777"/>
              <a:gd name="connsiteX0" fmla="*/ 2182 w 807307"/>
              <a:gd name="connsiteY0" fmla="*/ 45326 h 503986"/>
              <a:gd name="connsiteX1" fmla="*/ 356144 w 807307"/>
              <a:gd name="connsiteY1" fmla="*/ 433321 h 503986"/>
              <a:gd name="connsiteX2" fmla="*/ 805402 w 807307"/>
              <a:gd name="connsiteY2" fmla="*/ 442398 h 503986"/>
              <a:gd name="connsiteX3" fmla="*/ 496820 w 807307"/>
              <a:gd name="connsiteY3" fmla="*/ 52132 h 503986"/>
              <a:gd name="connsiteX4" fmla="*/ 2182 w 807307"/>
              <a:gd name="connsiteY4" fmla="*/ 45326 h 503986"/>
              <a:gd name="connsiteX0" fmla="*/ 117015 w 922140"/>
              <a:gd name="connsiteY0" fmla="*/ 410572 h 903605"/>
              <a:gd name="connsiteX1" fmla="*/ 470977 w 922140"/>
              <a:gd name="connsiteY1" fmla="*/ 798567 h 903605"/>
              <a:gd name="connsiteX2" fmla="*/ 920235 w 922140"/>
              <a:gd name="connsiteY2" fmla="*/ 807644 h 903605"/>
              <a:gd name="connsiteX3" fmla="*/ 611653 w 922140"/>
              <a:gd name="connsiteY3" fmla="*/ 417378 h 903605"/>
              <a:gd name="connsiteX4" fmla="*/ 117015 w 922140"/>
              <a:gd name="connsiteY4" fmla="*/ 410572 h 903605"/>
              <a:gd name="connsiteX0" fmla="*/ 117015 w 1042461"/>
              <a:gd name="connsiteY0" fmla="*/ 410572 h 1145897"/>
              <a:gd name="connsiteX1" fmla="*/ 470977 w 1042461"/>
              <a:gd name="connsiteY1" fmla="*/ 798567 h 1145897"/>
              <a:gd name="connsiteX2" fmla="*/ 920235 w 1042461"/>
              <a:gd name="connsiteY2" fmla="*/ 807644 h 1145897"/>
              <a:gd name="connsiteX3" fmla="*/ 611653 w 1042461"/>
              <a:gd name="connsiteY3" fmla="*/ 417378 h 1145897"/>
              <a:gd name="connsiteX4" fmla="*/ 117015 w 1042461"/>
              <a:gd name="connsiteY4" fmla="*/ 410572 h 1145897"/>
              <a:gd name="connsiteX0" fmla="*/ 19728 w 970023"/>
              <a:gd name="connsiteY0" fmla="*/ 770803 h 1280189"/>
              <a:gd name="connsiteX1" fmla="*/ 373690 w 970023"/>
              <a:gd name="connsiteY1" fmla="*/ 1158798 h 1280189"/>
              <a:gd name="connsiteX2" fmla="*/ 822948 w 970023"/>
              <a:gd name="connsiteY2" fmla="*/ 1167875 h 1280189"/>
              <a:gd name="connsiteX3" fmla="*/ 913546 w 970023"/>
              <a:gd name="connsiteY3" fmla="*/ 4778 h 1280189"/>
              <a:gd name="connsiteX4" fmla="*/ 19728 w 970023"/>
              <a:gd name="connsiteY4" fmla="*/ 770803 h 1280189"/>
              <a:gd name="connsiteX0" fmla="*/ 8046 w 958341"/>
              <a:gd name="connsiteY0" fmla="*/ 787950 h 1297336"/>
              <a:gd name="connsiteX1" fmla="*/ 362008 w 958341"/>
              <a:gd name="connsiteY1" fmla="*/ 1175945 h 1297336"/>
              <a:gd name="connsiteX2" fmla="*/ 811266 w 958341"/>
              <a:gd name="connsiteY2" fmla="*/ 1185022 h 1297336"/>
              <a:gd name="connsiteX3" fmla="*/ 901864 w 958341"/>
              <a:gd name="connsiteY3" fmla="*/ 21925 h 1297336"/>
              <a:gd name="connsiteX4" fmla="*/ 8046 w 958341"/>
              <a:gd name="connsiteY4" fmla="*/ 787950 h 1297336"/>
              <a:gd name="connsiteX0" fmla="*/ 8046 w 992405"/>
              <a:gd name="connsiteY0" fmla="*/ 787950 h 1328126"/>
              <a:gd name="connsiteX1" fmla="*/ 362008 w 992405"/>
              <a:gd name="connsiteY1" fmla="*/ 1175945 h 1328126"/>
              <a:gd name="connsiteX2" fmla="*/ 811266 w 992405"/>
              <a:gd name="connsiteY2" fmla="*/ 1185022 h 1328126"/>
              <a:gd name="connsiteX3" fmla="*/ 901864 w 992405"/>
              <a:gd name="connsiteY3" fmla="*/ 21925 h 1328126"/>
              <a:gd name="connsiteX4" fmla="*/ 8046 w 992405"/>
              <a:gd name="connsiteY4" fmla="*/ 787950 h 1328126"/>
              <a:gd name="connsiteX0" fmla="*/ 8046 w 1113024"/>
              <a:gd name="connsiteY0" fmla="*/ 859311 h 1399487"/>
              <a:gd name="connsiteX1" fmla="*/ 362008 w 1113024"/>
              <a:gd name="connsiteY1" fmla="*/ 1247306 h 1399487"/>
              <a:gd name="connsiteX2" fmla="*/ 811266 w 1113024"/>
              <a:gd name="connsiteY2" fmla="*/ 1256383 h 1399487"/>
              <a:gd name="connsiteX3" fmla="*/ 901864 w 1113024"/>
              <a:gd name="connsiteY3" fmla="*/ 93286 h 1399487"/>
              <a:gd name="connsiteX4" fmla="*/ 8046 w 1113024"/>
              <a:gd name="connsiteY4" fmla="*/ 859311 h 1399487"/>
              <a:gd name="connsiteX0" fmla="*/ 9778 w 1114756"/>
              <a:gd name="connsiteY0" fmla="*/ 859311 h 1376721"/>
              <a:gd name="connsiteX1" fmla="*/ 363740 w 1114756"/>
              <a:gd name="connsiteY1" fmla="*/ 1247306 h 1376721"/>
              <a:gd name="connsiteX2" fmla="*/ 812998 w 1114756"/>
              <a:gd name="connsiteY2" fmla="*/ 1256383 h 1376721"/>
              <a:gd name="connsiteX3" fmla="*/ 903596 w 1114756"/>
              <a:gd name="connsiteY3" fmla="*/ 93286 h 1376721"/>
              <a:gd name="connsiteX4" fmla="*/ 9778 w 1114756"/>
              <a:gd name="connsiteY4" fmla="*/ 859311 h 1376721"/>
              <a:gd name="connsiteX0" fmla="*/ 1834 w 1064495"/>
              <a:gd name="connsiteY0" fmla="*/ 804700 h 1203872"/>
              <a:gd name="connsiteX1" fmla="*/ 687673 w 1064495"/>
              <a:gd name="connsiteY1" fmla="*/ 343277 h 1203872"/>
              <a:gd name="connsiteX2" fmla="*/ 805054 w 1064495"/>
              <a:gd name="connsiteY2" fmla="*/ 1201772 h 1203872"/>
              <a:gd name="connsiteX3" fmla="*/ 895652 w 1064495"/>
              <a:gd name="connsiteY3" fmla="*/ 38675 h 1203872"/>
              <a:gd name="connsiteX4" fmla="*/ 1834 w 1064495"/>
              <a:gd name="connsiteY4" fmla="*/ 804700 h 1203872"/>
              <a:gd name="connsiteX0" fmla="*/ 45404 w 1108065"/>
              <a:gd name="connsiteY0" fmla="*/ 812881 h 1212053"/>
              <a:gd name="connsiteX1" fmla="*/ 731243 w 1108065"/>
              <a:gd name="connsiteY1" fmla="*/ 351458 h 1212053"/>
              <a:gd name="connsiteX2" fmla="*/ 848624 w 1108065"/>
              <a:gd name="connsiteY2" fmla="*/ 1209953 h 1212053"/>
              <a:gd name="connsiteX3" fmla="*/ 939222 w 1108065"/>
              <a:gd name="connsiteY3" fmla="*/ 46856 h 1212053"/>
              <a:gd name="connsiteX4" fmla="*/ 45404 w 1108065"/>
              <a:gd name="connsiteY4" fmla="*/ 812881 h 1212053"/>
              <a:gd name="connsiteX0" fmla="*/ 45404 w 1160471"/>
              <a:gd name="connsiteY0" fmla="*/ 812881 h 1217726"/>
              <a:gd name="connsiteX1" fmla="*/ 731243 w 1160471"/>
              <a:gd name="connsiteY1" fmla="*/ 351458 h 1217726"/>
              <a:gd name="connsiteX2" fmla="*/ 848624 w 1160471"/>
              <a:gd name="connsiteY2" fmla="*/ 1209953 h 1217726"/>
              <a:gd name="connsiteX3" fmla="*/ 939222 w 1160471"/>
              <a:gd name="connsiteY3" fmla="*/ 46856 h 1217726"/>
              <a:gd name="connsiteX4" fmla="*/ 45404 w 1160471"/>
              <a:gd name="connsiteY4" fmla="*/ 812881 h 1217726"/>
              <a:gd name="connsiteX0" fmla="*/ 77845 w 1381884"/>
              <a:gd name="connsiteY0" fmla="*/ 846053 h 1251669"/>
              <a:gd name="connsiteX1" fmla="*/ 763684 w 1381884"/>
              <a:gd name="connsiteY1" fmla="*/ 384630 h 1251669"/>
              <a:gd name="connsiteX2" fmla="*/ 881065 w 1381884"/>
              <a:gd name="connsiteY2" fmla="*/ 1243125 h 1251669"/>
              <a:gd name="connsiteX3" fmla="*/ 971663 w 1381884"/>
              <a:gd name="connsiteY3" fmla="*/ 80028 h 1251669"/>
              <a:gd name="connsiteX4" fmla="*/ 77845 w 1381884"/>
              <a:gd name="connsiteY4" fmla="*/ 846053 h 1251669"/>
              <a:gd name="connsiteX0" fmla="*/ 77845 w 1381884"/>
              <a:gd name="connsiteY0" fmla="*/ 846053 h 1251669"/>
              <a:gd name="connsiteX1" fmla="*/ 763684 w 1381884"/>
              <a:gd name="connsiteY1" fmla="*/ 384630 h 1251669"/>
              <a:gd name="connsiteX2" fmla="*/ 881065 w 1381884"/>
              <a:gd name="connsiteY2" fmla="*/ 1243125 h 1251669"/>
              <a:gd name="connsiteX3" fmla="*/ 971663 w 1381884"/>
              <a:gd name="connsiteY3" fmla="*/ 80028 h 1251669"/>
              <a:gd name="connsiteX4" fmla="*/ 77845 w 1381884"/>
              <a:gd name="connsiteY4" fmla="*/ 846053 h 125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884" h="1251669">
                <a:moveTo>
                  <a:pt x="77845" y="846053"/>
                </a:moveTo>
                <a:cubicBezTo>
                  <a:pt x="310076" y="1103373"/>
                  <a:pt x="274119" y="245221"/>
                  <a:pt x="763684" y="384630"/>
                </a:cubicBezTo>
                <a:cubicBezTo>
                  <a:pt x="1253249" y="524039"/>
                  <a:pt x="621283" y="1136077"/>
                  <a:pt x="881065" y="1243125"/>
                </a:cubicBezTo>
                <a:cubicBezTo>
                  <a:pt x="1140847" y="1350173"/>
                  <a:pt x="1813381" y="422384"/>
                  <a:pt x="971663" y="80028"/>
                </a:cubicBezTo>
                <a:cubicBezTo>
                  <a:pt x="129945" y="-262328"/>
                  <a:pt x="-154386" y="588733"/>
                  <a:pt x="77845" y="84605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3020B1A-EA14-6B95-8614-901B037C484F}"/>
              </a:ext>
            </a:extLst>
          </p:cNvPr>
          <p:cNvSpPr/>
          <p:nvPr/>
        </p:nvSpPr>
        <p:spPr>
          <a:xfrm>
            <a:off x="1740405" y="75665"/>
            <a:ext cx="1065856" cy="726196"/>
          </a:xfrm>
          <a:custGeom>
            <a:avLst/>
            <a:gdLst>
              <a:gd name="connsiteX0" fmla="*/ 666451 w 1065856"/>
              <a:gd name="connsiteY0" fmla="*/ 234836 h 726196"/>
              <a:gd name="connsiteX1" fmla="*/ 609162 w 1065856"/>
              <a:gd name="connsiteY1" fmla="*/ 235611 h 726196"/>
              <a:gd name="connsiteX2" fmla="*/ 618238 w 1065856"/>
              <a:gd name="connsiteY2" fmla="*/ 408053 h 726196"/>
              <a:gd name="connsiteX3" fmla="*/ 915474 w 1065856"/>
              <a:gd name="connsiteY3" fmla="*/ 457971 h 726196"/>
              <a:gd name="connsiteX4" fmla="*/ 666451 w 1065856"/>
              <a:gd name="connsiteY4" fmla="*/ 234836 h 726196"/>
              <a:gd name="connsiteX5" fmla="*/ 392571 w 1065856"/>
              <a:gd name="connsiteY5" fmla="*/ 285 h 726196"/>
              <a:gd name="connsiteX6" fmla="*/ 661977 w 1065856"/>
              <a:gd name="connsiteY6" fmla="*/ 27655 h 726196"/>
              <a:gd name="connsiteX7" fmla="*/ 950138 w 1065856"/>
              <a:gd name="connsiteY7" fmla="*/ 710619 h 726196"/>
              <a:gd name="connsiteX8" fmla="*/ 471383 w 1065856"/>
              <a:gd name="connsiteY8" fmla="*/ 481451 h 726196"/>
              <a:gd name="connsiteX9" fmla="*/ 1703 w 1065856"/>
              <a:gd name="connsiteY9" fmla="*/ 284050 h 726196"/>
              <a:gd name="connsiteX10" fmla="*/ 392571 w 1065856"/>
              <a:gd name="connsiteY10" fmla="*/ 285 h 72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5856" h="726196">
                <a:moveTo>
                  <a:pt x="666451" y="234836"/>
                </a:moveTo>
                <a:cubicBezTo>
                  <a:pt x="647096" y="232586"/>
                  <a:pt x="627834" y="232680"/>
                  <a:pt x="609162" y="235611"/>
                </a:cubicBezTo>
                <a:cubicBezTo>
                  <a:pt x="459788" y="259056"/>
                  <a:pt x="567186" y="370993"/>
                  <a:pt x="618238" y="408053"/>
                </a:cubicBezTo>
                <a:cubicBezTo>
                  <a:pt x="669290" y="445113"/>
                  <a:pt x="885222" y="545704"/>
                  <a:pt x="915474" y="457971"/>
                </a:cubicBezTo>
                <a:cubicBezTo>
                  <a:pt x="941945" y="381205"/>
                  <a:pt x="801936" y="250585"/>
                  <a:pt x="666451" y="234836"/>
                </a:cubicBezTo>
                <a:close/>
                <a:moveTo>
                  <a:pt x="392571" y="285"/>
                </a:moveTo>
                <a:cubicBezTo>
                  <a:pt x="474644" y="-1747"/>
                  <a:pt x="565735" y="7045"/>
                  <a:pt x="661977" y="27655"/>
                </a:cubicBezTo>
                <a:cubicBezTo>
                  <a:pt x="1046947" y="110095"/>
                  <a:pt x="1186113" y="632717"/>
                  <a:pt x="950138" y="710619"/>
                </a:cubicBezTo>
                <a:cubicBezTo>
                  <a:pt x="714163" y="788521"/>
                  <a:pt x="690717" y="552546"/>
                  <a:pt x="471383" y="481451"/>
                </a:cubicBezTo>
                <a:cubicBezTo>
                  <a:pt x="252049" y="410356"/>
                  <a:pt x="28931" y="516242"/>
                  <a:pt x="1703" y="284050"/>
                </a:cubicBezTo>
                <a:cubicBezTo>
                  <a:pt x="-18718" y="109906"/>
                  <a:pt x="146351" y="6383"/>
                  <a:pt x="392571" y="28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337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54C7E78-E13E-FA73-F7D4-E05B527D40B4}"/>
              </a:ext>
            </a:extLst>
          </p:cNvPr>
          <p:cNvSpPr/>
          <p:nvPr/>
        </p:nvSpPr>
        <p:spPr>
          <a:xfrm>
            <a:off x="626619" y="389896"/>
            <a:ext cx="979383" cy="626620"/>
          </a:xfrm>
          <a:custGeom>
            <a:avLst/>
            <a:gdLst>
              <a:gd name="connsiteX0" fmla="*/ 0 w 979383"/>
              <a:gd name="connsiteY0" fmla="*/ 626620 h 626620"/>
              <a:gd name="connsiteX1" fmla="*/ 979383 w 979383"/>
              <a:gd name="connsiteY1" fmla="*/ 0 h 626620"/>
              <a:gd name="connsiteX0" fmla="*/ 0 w 979383"/>
              <a:gd name="connsiteY0" fmla="*/ 626620 h 626620"/>
              <a:gd name="connsiteX1" fmla="*/ 979383 w 979383"/>
              <a:gd name="connsiteY1" fmla="*/ 0 h 626620"/>
              <a:gd name="connsiteX0" fmla="*/ 0 w 979383"/>
              <a:gd name="connsiteY0" fmla="*/ 626620 h 626620"/>
              <a:gd name="connsiteX1" fmla="*/ 979383 w 979383"/>
              <a:gd name="connsiteY1" fmla="*/ 0 h 62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9383" h="626620">
                <a:moveTo>
                  <a:pt x="0" y="626620"/>
                </a:moveTo>
                <a:cubicBezTo>
                  <a:pt x="266120" y="215836"/>
                  <a:pt x="567052" y="39453"/>
                  <a:pt x="979383" y="0"/>
                </a:cubicBezTo>
              </a:path>
            </a:pathLst>
          </a:custGeom>
          <a:noFill/>
          <a:ln w="12700" cap="rnd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CF9B334E-7B79-3448-B893-72A3ABA3BE1A}"/>
              </a:ext>
            </a:extLst>
          </p:cNvPr>
          <p:cNvSpPr/>
          <p:nvPr/>
        </p:nvSpPr>
        <p:spPr>
          <a:xfrm>
            <a:off x="923683" y="1349926"/>
            <a:ext cx="1167369" cy="216622"/>
          </a:xfrm>
          <a:custGeom>
            <a:avLst/>
            <a:gdLst>
              <a:gd name="connsiteX0" fmla="*/ 0 w 1167369"/>
              <a:gd name="connsiteY0" fmla="*/ 0 h 174061"/>
              <a:gd name="connsiteX1" fmla="*/ 1167369 w 1167369"/>
              <a:gd name="connsiteY1" fmla="*/ 174061 h 174061"/>
              <a:gd name="connsiteX0" fmla="*/ 0 w 1167369"/>
              <a:gd name="connsiteY0" fmla="*/ 0 h 174061"/>
              <a:gd name="connsiteX1" fmla="*/ 1167369 w 1167369"/>
              <a:gd name="connsiteY1" fmla="*/ 174061 h 174061"/>
              <a:gd name="connsiteX0" fmla="*/ 0 w 1167369"/>
              <a:gd name="connsiteY0" fmla="*/ 42561 h 216622"/>
              <a:gd name="connsiteX1" fmla="*/ 1167369 w 1167369"/>
              <a:gd name="connsiteY1" fmla="*/ 216622 h 21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67369" h="216622">
                <a:moveTo>
                  <a:pt x="0" y="42561"/>
                </a:moveTo>
                <a:cubicBezTo>
                  <a:pt x="384481" y="-40989"/>
                  <a:pt x="759679" y="-10817"/>
                  <a:pt x="1167369" y="216622"/>
                </a:cubicBezTo>
              </a:path>
            </a:pathLst>
          </a:custGeom>
          <a:noFill/>
          <a:ln w="12700" cap="rnd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7D45AA0-84BC-D81E-E8FA-0626B1FB2C8B}"/>
                  </a:ext>
                </a:extLst>
              </p:cNvPr>
              <p:cNvSpPr txBox="1"/>
              <p:nvPr/>
            </p:nvSpPr>
            <p:spPr>
              <a:xfrm>
                <a:off x="572703" y="1884144"/>
                <a:ext cx="160040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7D45AA0-84BC-D81E-E8FA-0626B1FB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03" y="1884144"/>
                <a:ext cx="160040" cy="190240"/>
              </a:xfrm>
              <a:prstGeom prst="rect">
                <a:avLst/>
              </a:prstGeom>
              <a:blipFill>
                <a:blip r:embed="rId2"/>
                <a:stretch>
                  <a:fillRect l="-7692"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9F0E3BF-CB21-621E-3CBF-6933BAD5F9F8}"/>
                  </a:ext>
                </a:extLst>
              </p:cNvPr>
              <p:cNvSpPr txBox="1"/>
              <p:nvPr/>
            </p:nvSpPr>
            <p:spPr>
              <a:xfrm>
                <a:off x="1146370" y="209095"/>
                <a:ext cx="200371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0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9F0E3BF-CB21-621E-3CBF-6933BAD5F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370" y="209095"/>
                <a:ext cx="200371" cy="190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92A2C94-F793-9441-CE46-DD55A50735F4}"/>
                  </a:ext>
                </a:extLst>
              </p:cNvPr>
              <p:cNvSpPr txBox="1"/>
              <p:nvPr/>
            </p:nvSpPr>
            <p:spPr>
              <a:xfrm>
                <a:off x="1146369" y="1132925"/>
                <a:ext cx="190048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0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92A2C94-F793-9441-CE46-DD55A5073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369" y="1132925"/>
                <a:ext cx="190048" cy="190240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>
            <a:extLst>
              <a:ext uri="{FF2B5EF4-FFF2-40B4-BE49-F238E27FC236}">
                <a16:creationId xmlns:a16="http://schemas.microsoft.com/office/drawing/2014/main" id="{89195D6A-DA78-4D8A-3B60-93A774B3CDE8}"/>
              </a:ext>
            </a:extLst>
          </p:cNvPr>
          <p:cNvSpPr/>
          <p:nvPr/>
        </p:nvSpPr>
        <p:spPr>
          <a:xfrm>
            <a:off x="301193" y="1473180"/>
            <a:ext cx="56910" cy="569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E09690A-1DE1-D0FA-9E3D-8A1C5A244EEC}"/>
              </a:ext>
            </a:extLst>
          </p:cNvPr>
          <p:cNvSpPr/>
          <p:nvPr/>
        </p:nvSpPr>
        <p:spPr>
          <a:xfrm rot="20058444">
            <a:off x="1983782" y="247304"/>
            <a:ext cx="56910" cy="5691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4F0CA23-BAF9-FFAA-F345-DDD57011BF4A}"/>
              </a:ext>
            </a:extLst>
          </p:cNvPr>
          <p:cNvSpPr/>
          <p:nvPr/>
        </p:nvSpPr>
        <p:spPr>
          <a:xfrm rot="1659812">
            <a:off x="2176409" y="1827234"/>
            <a:ext cx="56910" cy="5691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A6871E8-1AE9-6F5A-19B1-B8DC66913681}"/>
                  </a:ext>
                </a:extLst>
              </p:cNvPr>
              <p:cNvSpPr txBox="1"/>
              <p:nvPr/>
            </p:nvSpPr>
            <p:spPr>
              <a:xfrm>
                <a:off x="347310" y="1460539"/>
                <a:ext cx="158115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A6871E8-1AE9-6F5A-19B1-B8DC66913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0" y="1460539"/>
                <a:ext cx="158115" cy="190240"/>
              </a:xfrm>
              <a:prstGeom prst="rect">
                <a:avLst/>
              </a:prstGeom>
              <a:blipFill>
                <a:blip r:embed="rId5"/>
                <a:stretch>
                  <a:fillRect l="-7692"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7FBDD07-6817-90AD-AEBD-A2914815B83E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1394985" y="302614"/>
            <a:ext cx="607844" cy="1754357"/>
          </a:xfrm>
          <a:prstGeom prst="straightConnector1">
            <a:avLst/>
          </a:prstGeom>
          <a:ln w="12700" cap="rnd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E36FADE-C3E5-E8A5-3D6D-47015A05F3AD}"/>
                  </a:ext>
                </a:extLst>
              </p:cNvPr>
              <p:cNvSpPr txBox="1"/>
              <p:nvPr/>
            </p:nvSpPr>
            <p:spPr>
              <a:xfrm>
                <a:off x="1758049" y="973224"/>
                <a:ext cx="146959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𝐗</m:t>
                      </m:r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E36FADE-C3E5-E8A5-3D6D-47015A05F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049" y="973224"/>
                <a:ext cx="146959" cy="190240"/>
              </a:xfrm>
              <a:prstGeom prst="rect">
                <a:avLst/>
              </a:prstGeom>
              <a:blipFill>
                <a:blip r:embed="rId6"/>
                <a:stretch>
                  <a:fillRect l="-4000" r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E9E5847-18D5-F213-0149-CAAB620BB107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394985" y="1864168"/>
            <a:ext cx="782716" cy="189633"/>
          </a:xfrm>
          <a:prstGeom prst="straightConnector1">
            <a:avLst/>
          </a:prstGeom>
          <a:ln w="12700" cap="rnd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F11AD9F-3E6B-90AE-A984-3C1F4A2ECD9D}"/>
                  </a:ext>
                </a:extLst>
              </p:cNvPr>
              <p:cNvSpPr txBox="1"/>
              <p:nvPr/>
            </p:nvSpPr>
            <p:spPr>
              <a:xfrm>
                <a:off x="1656753" y="1760569"/>
                <a:ext cx="296679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𝐱</m:t>
                      </m:r>
                      <m:d>
                        <m:d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BF11AD9F-3E6B-90AE-A984-3C1F4A2E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53" y="1760569"/>
                <a:ext cx="296679" cy="190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CDD54B8-C99C-7583-F08C-AC241B134984}"/>
                  </a:ext>
                </a:extLst>
              </p:cNvPr>
              <p:cNvSpPr txBox="1"/>
              <p:nvPr/>
            </p:nvSpPr>
            <p:spPr>
              <a:xfrm>
                <a:off x="2710436" y="877802"/>
                <a:ext cx="19165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CDD54B8-C99C-7583-F08C-AC241B134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436" y="877802"/>
                <a:ext cx="191650" cy="190240"/>
              </a:xfrm>
              <a:prstGeom prst="rect">
                <a:avLst/>
              </a:prstGeom>
              <a:blipFill>
                <a:blip r:embed="rId8"/>
                <a:stretch>
                  <a:fillRect l="-6452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71A57E11-F260-5B0B-5F0A-86FABC8DF1B9}"/>
              </a:ext>
            </a:extLst>
          </p:cNvPr>
          <p:cNvSpPr/>
          <p:nvPr/>
        </p:nvSpPr>
        <p:spPr>
          <a:xfrm>
            <a:off x="2651125" y="855317"/>
            <a:ext cx="52526" cy="425450"/>
          </a:xfrm>
          <a:custGeom>
            <a:avLst/>
            <a:gdLst>
              <a:gd name="connsiteX0" fmla="*/ 0 w 25400"/>
              <a:gd name="connsiteY0" fmla="*/ 0 h 425450"/>
              <a:gd name="connsiteX1" fmla="*/ 25400 w 25400"/>
              <a:gd name="connsiteY1" fmla="*/ 425450 h 425450"/>
              <a:gd name="connsiteX0" fmla="*/ 0 w 34892"/>
              <a:gd name="connsiteY0" fmla="*/ 0 h 425450"/>
              <a:gd name="connsiteX1" fmla="*/ 25400 w 34892"/>
              <a:gd name="connsiteY1" fmla="*/ 425450 h 425450"/>
              <a:gd name="connsiteX0" fmla="*/ 0 w 52526"/>
              <a:gd name="connsiteY0" fmla="*/ 0 h 425450"/>
              <a:gd name="connsiteX1" fmla="*/ 25400 w 52526"/>
              <a:gd name="connsiteY1" fmla="*/ 42545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526" h="425450">
                <a:moveTo>
                  <a:pt x="0" y="0"/>
                </a:moveTo>
                <a:cubicBezTo>
                  <a:pt x="65617" y="179917"/>
                  <a:pt x="64558" y="289983"/>
                  <a:pt x="25400" y="425450"/>
                </a:cubicBezTo>
              </a:path>
            </a:pathLst>
          </a:custGeom>
          <a:noFill/>
          <a:ln w="12700" cap="rnd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B2DA735-3D3C-364F-FFD3-2A1734B296F9}"/>
                  </a:ext>
                </a:extLst>
              </p:cNvPr>
              <p:cNvSpPr txBox="1"/>
              <p:nvPr/>
            </p:nvSpPr>
            <p:spPr>
              <a:xfrm>
                <a:off x="1323991" y="2049133"/>
                <a:ext cx="161321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B2DA735-3D3C-364F-FFD3-2A1734B29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91" y="2049133"/>
                <a:ext cx="161321" cy="190240"/>
              </a:xfrm>
              <a:prstGeom prst="rect">
                <a:avLst/>
              </a:prstGeom>
              <a:blipFill>
                <a:blip r:embed="rId9"/>
                <a:stretch>
                  <a:fillRect l="-3704" r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FBF81E6-3DDD-5472-5C17-F74FE03222D5}"/>
                  </a:ext>
                </a:extLst>
              </p:cNvPr>
              <p:cNvSpPr txBox="1"/>
              <p:nvPr/>
            </p:nvSpPr>
            <p:spPr>
              <a:xfrm>
                <a:off x="2793084" y="594331"/>
                <a:ext cx="218003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8FBF81E6-3DDD-5472-5C17-F74FE032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084" y="594331"/>
                <a:ext cx="218003" cy="190240"/>
              </a:xfrm>
              <a:prstGeom prst="rect">
                <a:avLst/>
              </a:prstGeom>
              <a:blipFill>
                <a:blip r:embed="rId10"/>
                <a:stretch>
                  <a:fillRect l="-2778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21F8199-B2A8-03C5-BFAD-0564D68F666C}"/>
                  </a:ext>
                </a:extLst>
              </p:cNvPr>
              <p:cNvSpPr txBox="1"/>
              <p:nvPr/>
            </p:nvSpPr>
            <p:spPr>
              <a:xfrm>
                <a:off x="2793084" y="1894103"/>
                <a:ext cx="207681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221F8199-B2A8-03C5-BFAD-0564D68F6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084" y="1894103"/>
                <a:ext cx="207681" cy="190240"/>
              </a:xfrm>
              <a:prstGeom prst="rect">
                <a:avLst/>
              </a:prstGeom>
              <a:blipFill>
                <a:blip r:embed="rId11"/>
                <a:stretch>
                  <a:fillRect l="-2941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5425DBE-F238-E73D-E2DC-15D0AC5FDCFF}"/>
              </a:ext>
            </a:extLst>
          </p:cNvPr>
          <p:cNvSpPr txBox="1"/>
          <p:nvPr/>
        </p:nvSpPr>
        <p:spPr>
          <a:xfrm>
            <a:off x="0" y="-2844"/>
            <a:ext cx="549313" cy="190240"/>
          </a:xfrm>
          <a:prstGeom prst="rect">
            <a:avLst/>
          </a:prstGeom>
          <a:noFill/>
        </p:spPr>
        <p:txBody>
          <a:bodyPr wrap="none" lIns="18000" tIns="18000" rIns="18000" bIns="18000" rtlCol="0" anchor="ctr" anchorCtr="0">
            <a:spAutoFit/>
          </a:bodyPr>
          <a:lstStyle/>
          <a:p>
            <a:pPr algn="ctr"/>
            <a:r>
              <a:rPr lang="zh-CN" altLang="en-US" sz="1000" dirty="0"/>
              <a:t>抽象概念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FF08949-DF13-DE77-C4B8-C088AF4BE58C}"/>
                  </a:ext>
                </a:extLst>
              </p:cNvPr>
              <p:cNvSpPr txBox="1"/>
              <p:nvPr/>
            </p:nvSpPr>
            <p:spPr>
              <a:xfrm>
                <a:off x="997677" y="-3720"/>
                <a:ext cx="870812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1000" i="1" smtClean="0">
                        <a:latin typeface="Cambria Math" panose="02040503050406030204" pitchFamily="18" charset="0"/>
                      </a:rPr>
                      <m:t>参</m:t>
                    </m:r>
                  </m:oMath>
                </a14:m>
                <a:r>
                  <a:rPr lang="zh-CN" altLang="en-US" sz="1000" dirty="0"/>
                  <a:t>考标架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  <m:r>
                          <a:rPr lang="en-US" altLang="zh-CN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FF08949-DF13-DE77-C4B8-C088AF4BE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77" y="-3720"/>
                <a:ext cx="870812" cy="190240"/>
              </a:xfrm>
              <a:prstGeom prst="rect">
                <a:avLst/>
              </a:prstGeom>
              <a:blipFill>
                <a:blip r:embed="rId12"/>
                <a:stretch>
                  <a:fillRect l="-5594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1893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91F72C69-9B72-3DC9-FAFE-165905AEC5B8}"/>
              </a:ext>
            </a:extLst>
          </p:cNvPr>
          <p:cNvGrpSpPr/>
          <p:nvPr/>
        </p:nvGrpSpPr>
        <p:grpSpPr>
          <a:xfrm>
            <a:off x="9441" y="45156"/>
            <a:ext cx="3062457" cy="2222676"/>
            <a:chOff x="18881" y="22578"/>
            <a:chExt cx="3062457" cy="2222676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BA851D2-B972-C269-B0C0-12E4236F3A43}"/>
                </a:ext>
              </a:extLst>
            </p:cNvPr>
            <p:cNvGrpSpPr/>
            <p:nvPr/>
          </p:nvGrpSpPr>
          <p:grpSpPr>
            <a:xfrm>
              <a:off x="18881" y="1646621"/>
              <a:ext cx="835364" cy="598633"/>
              <a:chOff x="258084" y="1428537"/>
              <a:chExt cx="835364" cy="598633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4BE1BD26-0DCB-180E-C9DD-FCB30C903B84}"/>
                  </a:ext>
                </a:extLst>
              </p:cNvPr>
              <p:cNvCxnSpPr/>
              <p:nvPr/>
            </p:nvCxnSpPr>
            <p:spPr>
              <a:xfrm flipV="1">
                <a:off x="605995" y="1428537"/>
                <a:ext cx="0" cy="378920"/>
              </a:xfrm>
              <a:prstGeom prst="straightConnector1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箭头连接符 3">
                <a:extLst>
                  <a:ext uri="{FF2B5EF4-FFF2-40B4-BE49-F238E27FC236}">
                    <a16:creationId xmlns:a16="http://schemas.microsoft.com/office/drawing/2014/main" id="{77CDD8E8-91E1-F437-7B19-4FB60859FD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995" y="1807457"/>
                <a:ext cx="487453" cy="0"/>
              </a:xfrm>
              <a:prstGeom prst="straightConnector1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21998CBF-F3EB-7CD1-1D60-CF2E9E99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8084" y="1807457"/>
                <a:ext cx="347911" cy="219713"/>
              </a:xfrm>
              <a:prstGeom prst="straightConnector1">
                <a:avLst/>
              </a:prstGeom>
              <a:ln w="12700" cap="rnd">
                <a:solidFill>
                  <a:schemeClr val="tx1">
                    <a:lumMod val="50000"/>
                    <a:lumOff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39E85CC-CC57-140D-9BEC-FD39FAED78BA}"/>
                </a:ext>
              </a:extLst>
            </p:cNvPr>
            <p:cNvSpPr/>
            <p:nvPr/>
          </p:nvSpPr>
          <p:spPr>
            <a:xfrm>
              <a:off x="96593" y="528912"/>
              <a:ext cx="1071005" cy="757780"/>
            </a:xfrm>
            <a:custGeom>
              <a:avLst/>
              <a:gdLst>
                <a:gd name="connsiteX0" fmla="*/ 258664 w 968856"/>
                <a:gd name="connsiteY0" fmla="*/ 2269 h 701116"/>
                <a:gd name="connsiteX1" fmla="*/ 0 w 968856"/>
                <a:gd name="connsiteY1" fmla="*/ 353962 h 701116"/>
                <a:gd name="connsiteX2" fmla="*/ 664812 w 968856"/>
                <a:gd name="connsiteY2" fmla="*/ 701116 h 701116"/>
                <a:gd name="connsiteX3" fmla="*/ 968856 w 968856"/>
                <a:gd name="connsiteY3" fmla="*/ 0 h 701116"/>
                <a:gd name="connsiteX4" fmla="*/ 258664 w 968856"/>
                <a:gd name="connsiteY4" fmla="*/ 2269 h 701116"/>
                <a:gd name="connsiteX0" fmla="*/ 258664 w 981884"/>
                <a:gd name="connsiteY0" fmla="*/ 2269 h 708952"/>
                <a:gd name="connsiteX1" fmla="*/ 0 w 981884"/>
                <a:gd name="connsiteY1" fmla="*/ 353962 h 708952"/>
                <a:gd name="connsiteX2" fmla="*/ 664812 w 981884"/>
                <a:gd name="connsiteY2" fmla="*/ 701116 h 708952"/>
                <a:gd name="connsiteX3" fmla="*/ 968856 w 981884"/>
                <a:gd name="connsiteY3" fmla="*/ 0 h 708952"/>
                <a:gd name="connsiteX4" fmla="*/ 258664 w 981884"/>
                <a:gd name="connsiteY4" fmla="*/ 2269 h 708952"/>
                <a:gd name="connsiteX0" fmla="*/ 258664 w 1044593"/>
                <a:gd name="connsiteY0" fmla="*/ 2269 h 708952"/>
                <a:gd name="connsiteX1" fmla="*/ 0 w 1044593"/>
                <a:gd name="connsiteY1" fmla="*/ 353962 h 708952"/>
                <a:gd name="connsiteX2" fmla="*/ 664812 w 1044593"/>
                <a:gd name="connsiteY2" fmla="*/ 701116 h 708952"/>
                <a:gd name="connsiteX3" fmla="*/ 968856 w 1044593"/>
                <a:gd name="connsiteY3" fmla="*/ 0 h 708952"/>
                <a:gd name="connsiteX4" fmla="*/ 258664 w 1044593"/>
                <a:gd name="connsiteY4" fmla="*/ 2269 h 708952"/>
                <a:gd name="connsiteX0" fmla="*/ 280611 w 1066540"/>
                <a:gd name="connsiteY0" fmla="*/ 2269 h 708952"/>
                <a:gd name="connsiteX1" fmla="*/ 21947 w 1066540"/>
                <a:gd name="connsiteY1" fmla="*/ 353962 h 708952"/>
                <a:gd name="connsiteX2" fmla="*/ 686759 w 1066540"/>
                <a:gd name="connsiteY2" fmla="*/ 701116 h 708952"/>
                <a:gd name="connsiteX3" fmla="*/ 990803 w 1066540"/>
                <a:gd name="connsiteY3" fmla="*/ 0 h 708952"/>
                <a:gd name="connsiteX4" fmla="*/ 280611 w 1066540"/>
                <a:gd name="connsiteY4" fmla="*/ 2269 h 708952"/>
                <a:gd name="connsiteX0" fmla="*/ 280611 w 1066540"/>
                <a:gd name="connsiteY0" fmla="*/ 2269 h 708952"/>
                <a:gd name="connsiteX1" fmla="*/ 21947 w 1066540"/>
                <a:gd name="connsiteY1" fmla="*/ 353962 h 708952"/>
                <a:gd name="connsiteX2" fmla="*/ 686759 w 1066540"/>
                <a:gd name="connsiteY2" fmla="*/ 701116 h 708952"/>
                <a:gd name="connsiteX3" fmla="*/ 990803 w 1066540"/>
                <a:gd name="connsiteY3" fmla="*/ 0 h 708952"/>
                <a:gd name="connsiteX4" fmla="*/ 280611 w 1066540"/>
                <a:gd name="connsiteY4" fmla="*/ 2269 h 708952"/>
                <a:gd name="connsiteX0" fmla="*/ 264321 w 1008987"/>
                <a:gd name="connsiteY0" fmla="*/ 40358 h 765262"/>
                <a:gd name="connsiteX1" fmla="*/ 26078 w 1008987"/>
                <a:gd name="connsiteY1" fmla="*/ 410203 h 765262"/>
                <a:gd name="connsiteX2" fmla="*/ 690890 w 1008987"/>
                <a:gd name="connsiteY2" fmla="*/ 757357 h 765262"/>
                <a:gd name="connsiteX3" fmla="*/ 994934 w 1008987"/>
                <a:gd name="connsiteY3" fmla="*/ 56241 h 765262"/>
                <a:gd name="connsiteX4" fmla="*/ 264321 w 1008987"/>
                <a:gd name="connsiteY4" fmla="*/ 40358 h 765262"/>
                <a:gd name="connsiteX0" fmla="*/ 258707 w 1003373"/>
                <a:gd name="connsiteY0" fmla="*/ 32249 h 757153"/>
                <a:gd name="connsiteX1" fmla="*/ 20464 w 1003373"/>
                <a:gd name="connsiteY1" fmla="*/ 402094 h 757153"/>
                <a:gd name="connsiteX2" fmla="*/ 685276 w 1003373"/>
                <a:gd name="connsiteY2" fmla="*/ 749248 h 757153"/>
                <a:gd name="connsiteX3" fmla="*/ 989320 w 1003373"/>
                <a:gd name="connsiteY3" fmla="*/ 48132 h 757153"/>
                <a:gd name="connsiteX4" fmla="*/ 258707 w 1003373"/>
                <a:gd name="connsiteY4" fmla="*/ 32249 h 757153"/>
                <a:gd name="connsiteX0" fmla="*/ 258707 w 1047740"/>
                <a:gd name="connsiteY0" fmla="*/ 37263 h 762167"/>
                <a:gd name="connsiteX1" fmla="*/ 20464 w 1047740"/>
                <a:gd name="connsiteY1" fmla="*/ 407108 h 762167"/>
                <a:gd name="connsiteX2" fmla="*/ 685276 w 1047740"/>
                <a:gd name="connsiteY2" fmla="*/ 754262 h 762167"/>
                <a:gd name="connsiteX3" fmla="*/ 989320 w 1047740"/>
                <a:gd name="connsiteY3" fmla="*/ 53146 h 762167"/>
                <a:gd name="connsiteX4" fmla="*/ 258707 w 1047740"/>
                <a:gd name="connsiteY4" fmla="*/ 37263 h 762167"/>
                <a:gd name="connsiteX0" fmla="*/ 258707 w 1058648"/>
                <a:gd name="connsiteY0" fmla="*/ 37263 h 762687"/>
                <a:gd name="connsiteX1" fmla="*/ 20464 w 1058648"/>
                <a:gd name="connsiteY1" fmla="*/ 407108 h 762687"/>
                <a:gd name="connsiteX2" fmla="*/ 685276 w 1058648"/>
                <a:gd name="connsiteY2" fmla="*/ 754262 h 762687"/>
                <a:gd name="connsiteX3" fmla="*/ 989320 w 1058648"/>
                <a:gd name="connsiteY3" fmla="*/ 53146 h 762687"/>
                <a:gd name="connsiteX4" fmla="*/ 258707 w 1058648"/>
                <a:gd name="connsiteY4" fmla="*/ 37263 h 762687"/>
                <a:gd name="connsiteX0" fmla="*/ 271064 w 1071005"/>
                <a:gd name="connsiteY0" fmla="*/ 32356 h 757780"/>
                <a:gd name="connsiteX1" fmla="*/ 32821 w 1071005"/>
                <a:gd name="connsiteY1" fmla="*/ 402201 h 757780"/>
                <a:gd name="connsiteX2" fmla="*/ 697633 w 1071005"/>
                <a:gd name="connsiteY2" fmla="*/ 749355 h 757780"/>
                <a:gd name="connsiteX3" fmla="*/ 1001677 w 1071005"/>
                <a:gd name="connsiteY3" fmla="*/ 48239 h 757780"/>
                <a:gd name="connsiteX4" fmla="*/ 271064 w 1071005"/>
                <a:gd name="connsiteY4" fmla="*/ 32356 h 75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005" h="757780">
                  <a:moveTo>
                    <a:pt x="271064" y="32356"/>
                  </a:moveTo>
                  <a:cubicBezTo>
                    <a:pt x="-8777" y="-37227"/>
                    <a:pt x="-38274" y="282701"/>
                    <a:pt x="32821" y="402201"/>
                  </a:cubicBezTo>
                  <a:cubicBezTo>
                    <a:pt x="103916" y="521701"/>
                    <a:pt x="447667" y="810618"/>
                    <a:pt x="697633" y="749355"/>
                  </a:cubicBezTo>
                  <a:cubicBezTo>
                    <a:pt x="947599" y="688092"/>
                    <a:pt x="1195297" y="179084"/>
                    <a:pt x="1001677" y="48239"/>
                  </a:cubicBezTo>
                  <a:cubicBezTo>
                    <a:pt x="808057" y="-82606"/>
                    <a:pt x="550905" y="101939"/>
                    <a:pt x="271064" y="3235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521A194-7062-3766-94A0-95DAA3B8B244}"/>
                </a:ext>
              </a:extLst>
            </p:cNvPr>
            <p:cNvSpPr/>
            <p:nvPr/>
          </p:nvSpPr>
          <p:spPr>
            <a:xfrm rot="2950242">
              <a:off x="1869873" y="386402"/>
              <a:ext cx="985028" cy="981066"/>
            </a:xfrm>
            <a:custGeom>
              <a:avLst/>
              <a:gdLst>
                <a:gd name="connsiteX0" fmla="*/ 258664 w 968856"/>
                <a:gd name="connsiteY0" fmla="*/ 2269 h 701116"/>
                <a:gd name="connsiteX1" fmla="*/ 0 w 968856"/>
                <a:gd name="connsiteY1" fmla="*/ 353962 h 701116"/>
                <a:gd name="connsiteX2" fmla="*/ 664812 w 968856"/>
                <a:gd name="connsiteY2" fmla="*/ 701116 h 701116"/>
                <a:gd name="connsiteX3" fmla="*/ 968856 w 968856"/>
                <a:gd name="connsiteY3" fmla="*/ 0 h 701116"/>
                <a:gd name="connsiteX4" fmla="*/ 258664 w 968856"/>
                <a:gd name="connsiteY4" fmla="*/ 2269 h 701116"/>
                <a:gd name="connsiteX0" fmla="*/ 258664 w 981884"/>
                <a:gd name="connsiteY0" fmla="*/ 2269 h 708952"/>
                <a:gd name="connsiteX1" fmla="*/ 0 w 981884"/>
                <a:gd name="connsiteY1" fmla="*/ 353962 h 708952"/>
                <a:gd name="connsiteX2" fmla="*/ 664812 w 981884"/>
                <a:gd name="connsiteY2" fmla="*/ 701116 h 708952"/>
                <a:gd name="connsiteX3" fmla="*/ 968856 w 981884"/>
                <a:gd name="connsiteY3" fmla="*/ 0 h 708952"/>
                <a:gd name="connsiteX4" fmla="*/ 258664 w 981884"/>
                <a:gd name="connsiteY4" fmla="*/ 2269 h 708952"/>
                <a:gd name="connsiteX0" fmla="*/ 258664 w 1044593"/>
                <a:gd name="connsiteY0" fmla="*/ 2269 h 708952"/>
                <a:gd name="connsiteX1" fmla="*/ 0 w 1044593"/>
                <a:gd name="connsiteY1" fmla="*/ 353962 h 708952"/>
                <a:gd name="connsiteX2" fmla="*/ 664812 w 1044593"/>
                <a:gd name="connsiteY2" fmla="*/ 701116 h 708952"/>
                <a:gd name="connsiteX3" fmla="*/ 968856 w 1044593"/>
                <a:gd name="connsiteY3" fmla="*/ 0 h 708952"/>
                <a:gd name="connsiteX4" fmla="*/ 258664 w 1044593"/>
                <a:gd name="connsiteY4" fmla="*/ 2269 h 708952"/>
                <a:gd name="connsiteX0" fmla="*/ 280611 w 1066540"/>
                <a:gd name="connsiteY0" fmla="*/ 2269 h 708952"/>
                <a:gd name="connsiteX1" fmla="*/ 21947 w 1066540"/>
                <a:gd name="connsiteY1" fmla="*/ 353962 h 708952"/>
                <a:gd name="connsiteX2" fmla="*/ 686759 w 1066540"/>
                <a:gd name="connsiteY2" fmla="*/ 701116 h 708952"/>
                <a:gd name="connsiteX3" fmla="*/ 990803 w 1066540"/>
                <a:gd name="connsiteY3" fmla="*/ 0 h 708952"/>
                <a:gd name="connsiteX4" fmla="*/ 280611 w 1066540"/>
                <a:gd name="connsiteY4" fmla="*/ 2269 h 708952"/>
                <a:gd name="connsiteX0" fmla="*/ 280611 w 1066540"/>
                <a:gd name="connsiteY0" fmla="*/ 2269 h 708952"/>
                <a:gd name="connsiteX1" fmla="*/ 21947 w 1066540"/>
                <a:gd name="connsiteY1" fmla="*/ 353962 h 708952"/>
                <a:gd name="connsiteX2" fmla="*/ 686759 w 1066540"/>
                <a:gd name="connsiteY2" fmla="*/ 701116 h 708952"/>
                <a:gd name="connsiteX3" fmla="*/ 990803 w 1066540"/>
                <a:gd name="connsiteY3" fmla="*/ 0 h 708952"/>
                <a:gd name="connsiteX4" fmla="*/ 280611 w 1066540"/>
                <a:gd name="connsiteY4" fmla="*/ 2269 h 708952"/>
                <a:gd name="connsiteX0" fmla="*/ 264321 w 1008987"/>
                <a:gd name="connsiteY0" fmla="*/ 40358 h 765262"/>
                <a:gd name="connsiteX1" fmla="*/ 26078 w 1008987"/>
                <a:gd name="connsiteY1" fmla="*/ 410203 h 765262"/>
                <a:gd name="connsiteX2" fmla="*/ 690890 w 1008987"/>
                <a:gd name="connsiteY2" fmla="*/ 757357 h 765262"/>
                <a:gd name="connsiteX3" fmla="*/ 994934 w 1008987"/>
                <a:gd name="connsiteY3" fmla="*/ 56241 h 765262"/>
                <a:gd name="connsiteX4" fmla="*/ 264321 w 1008987"/>
                <a:gd name="connsiteY4" fmla="*/ 40358 h 765262"/>
                <a:gd name="connsiteX0" fmla="*/ 258707 w 1003373"/>
                <a:gd name="connsiteY0" fmla="*/ 32249 h 757153"/>
                <a:gd name="connsiteX1" fmla="*/ 20464 w 1003373"/>
                <a:gd name="connsiteY1" fmla="*/ 402094 h 757153"/>
                <a:gd name="connsiteX2" fmla="*/ 685276 w 1003373"/>
                <a:gd name="connsiteY2" fmla="*/ 749248 h 757153"/>
                <a:gd name="connsiteX3" fmla="*/ 989320 w 1003373"/>
                <a:gd name="connsiteY3" fmla="*/ 48132 h 757153"/>
                <a:gd name="connsiteX4" fmla="*/ 258707 w 1003373"/>
                <a:gd name="connsiteY4" fmla="*/ 32249 h 757153"/>
                <a:gd name="connsiteX0" fmla="*/ 258707 w 1047740"/>
                <a:gd name="connsiteY0" fmla="*/ 37263 h 762167"/>
                <a:gd name="connsiteX1" fmla="*/ 20464 w 1047740"/>
                <a:gd name="connsiteY1" fmla="*/ 407108 h 762167"/>
                <a:gd name="connsiteX2" fmla="*/ 685276 w 1047740"/>
                <a:gd name="connsiteY2" fmla="*/ 754262 h 762167"/>
                <a:gd name="connsiteX3" fmla="*/ 989320 w 1047740"/>
                <a:gd name="connsiteY3" fmla="*/ 53146 h 762167"/>
                <a:gd name="connsiteX4" fmla="*/ 258707 w 1047740"/>
                <a:gd name="connsiteY4" fmla="*/ 37263 h 762167"/>
                <a:gd name="connsiteX0" fmla="*/ 258707 w 1058648"/>
                <a:gd name="connsiteY0" fmla="*/ 37263 h 762687"/>
                <a:gd name="connsiteX1" fmla="*/ 20464 w 1058648"/>
                <a:gd name="connsiteY1" fmla="*/ 407108 h 762687"/>
                <a:gd name="connsiteX2" fmla="*/ 685276 w 1058648"/>
                <a:gd name="connsiteY2" fmla="*/ 754262 h 762687"/>
                <a:gd name="connsiteX3" fmla="*/ 989320 w 1058648"/>
                <a:gd name="connsiteY3" fmla="*/ 53146 h 762687"/>
                <a:gd name="connsiteX4" fmla="*/ 258707 w 1058648"/>
                <a:gd name="connsiteY4" fmla="*/ 37263 h 762687"/>
                <a:gd name="connsiteX0" fmla="*/ 271064 w 1071005"/>
                <a:gd name="connsiteY0" fmla="*/ 32356 h 757780"/>
                <a:gd name="connsiteX1" fmla="*/ 32821 w 1071005"/>
                <a:gd name="connsiteY1" fmla="*/ 402201 h 757780"/>
                <a:gd name="connsiteX2" fmla="*/ 697633 w 1071005"/>
                <a:gd name="connsiteY2" fmla="*/ 749355 h 757780"/>
                <a:gd name="connsiteX3" fmla="*/ 1001677 w 1071005"/>
                <a:gd name="connsiteY3" fmla="*/ 48239 h 757780"/>
                <a:gd name="connsiteX4" fmla="*/ 271064 w 1071005"/>
                <a:gd name="connsiteY4" fmla="*/ 32356 h 757780"/>
                <a:gd name="connsiteX0" fmla="*/ 260807 w 1060748"/>
                <a:gd name="connsiteY0" fmla="*/ 80027 h 805451"/>
                <a:gd name="connsiteX1" fmla="*/ 22564 w 1060748"/>
                <a:gd name="connsiteY1" fmla="*/ 449872 h 805451"/>
                <a:gd name="connsiteX2" fmla="*/ 687376 w 1060748"/>
                <a:gd name="connsiteY2" fmla="*/ 797026 h 805451"/>
                <a:gd name="connsiteX3" fmla="*/ 991420 w 1060748"/>
                <a:gd name="connsiteY3" fmla="*/ 95910 h 805451"/>
                <a:gd name="connsiteX4" fmla="*/ 260807 w 1060748"/>
                <a:gd name="connsiteY4" fmla="*/ 80027 h 805451"/>
                <a:gd name="connsiteX0" fmla="*/ 49130 w 833191"/>
                <a:gd name="connsiteY0" fmla="*/ 84085 h 881427"/>
                <a:gd name="connsiteX1" fmla="*/ 111786 w 833191"/>
                <a:gd name="connsiteY1" fmla="*/ 785897 h 881427"/>
                <a:gd name="connsiteX2" fmla="*/ 475699 w 833191"/>
                <a:gd name="connsiteY2" fmla="*/ 801084 h 881427"/>
                <a:gd name="connsiteX3" fmla="*/ 779743 w 833191"/>
                <a:gd name="connsiteY3" fmla="*/ 99968 h 881427"/>
                <a:gd name="connsiteX4" fmla="*/ 49130 w 833191"/>
                <a:gd name="connsiteY4" fmla="*/ 84085 h 881427"/>
                <a:gd name="connsiteX0" fmla="*/ 80028 w 864089"/>
                <a:gd name="connsiteY0" fmla="*/ 84085 h 895046"/>
                <a:gd name="connsiteX1" fmla="*/ 142684 w 864089"/>
                <a:gd name="connsiteY1" fmla="*/ 785897 h 895046"/>
                <a:gd name="connsiteX2" fmla="*/ 506597 w 864089"/>
                <a:gd name="connsiteY2" fmla="*/ 801084 h 895046"/>
                <a:gd name="connsiteX3" fmla="*/ 810641 w 864089"/>
                <a:gd name="connsiteY3" fmla="*/ 99968 h 895046"/>
                <a:gd name="connsiteX4" fmla="*/ 80028 w 864089"/>
                <a:gd name="connsiteY4" fmla="*/ 84085 h 895046"/>
                <a:gd name="connsiteX0" fmla="*/ 50485 w 796656"/>
                <a:gd name="connsiteY0" fmla="*/ 61271 h 771446"/>
                <a:gd name="connsiteX1" fmla="*/ 113141 w 796656"/>
                <a:gd name="connsiteY1" fmla="*/ 763083 h 771446"/>
                <a:gd name="connsiteX2" fmla="*/ 515623 w 796656"/>
                <a:gd name="connsiteY2" fmla="*/ 424768 h 771446"/>
                <a:gd name="connsiteX3" fmla="*/ 781098 w 796656"/>
                <a:gd name="connsiteY3" fmla="*/ 77154 h 771446"/>
                <a:gd name="connsiteX4" fmla="*/ 50485 w 796656"/>
                <a:gd name="connsiteY4" fmla="*/ 61271 h 771446"/>
                <a:gd name="connsiteX0" fmla="*/ 50485 w 797544"/>
                <a:gd name="connsiteY0" fmla="*/ 61271 h 775730"/>
                <a:gd name="connsiteX1" fmla="*/ 113141 w 797544"/>
                <a:gd name="connsiteY1" fmla="*/ 763083 h 775730"/>
                <a:gd name="connsiteX2" fmla="*/ 515623 w 797544"/>
                <a:gd name="connsiteY2" fmla="*/ 424768 h 775730"/>
                <a:gd name="connsiteX3" fmla="*/ 781098 w 797544"/>
                <a:gd name="connsiteY3" fmla="*/ 77154 h 775730"/>
                <a:gd name="connsiteX4" fmla="*/ 50485 w 797544"/>
                <a:gd name="connsiteY4" fmla="*/ 61271 h 775730"/>
                <a:gd name="connsiteX0" fmla="*/ 50485 w 906864"/>
                <a:gd name="connsiteY0" fmla="*/ 197208 h 911667"/>
                <a:gd name="connsiteX1" fmla="*/ 113141 w 906864"/>
                <a:gd name="connsiteY1" fmla="*/ 899020 h 911667"/>
                <a:gd name="connsiteX2" fmla="*/ 515623 w 906864"/>
                <a:gd name="connsiteY2" fmla="*/ 560705 h 911667"/>
                <a:gd name="connsiteX3" fmla="*/ 781098 w 906864"/>
                <a:gd name="connsiteY3" fmla="*/ 213091 h 911667"/>
                <a:gd name="connsiteX4" fmla="*/ 50485 w 906864"/>
                <a:gd name="connsiteY4" fmla="*/ 197208 h 911667"/>
                <a:gd name="connsiteX0" fmla="*/ 49514 w 793753"/>
                <a:gd name="connsiteY0" fmla="*/ 63272 h 783008"/>
                <a:gd name="connsiteX1" fmla="*/ 112170 w 793753"/>
                <a:gd name="connsiteY1" fmla="*/ 765084 h 783008"/>
                <a:gd name="connsiteX2" fmla="*/ 487166 w 793753"/>
                <a:gd name="connsiteY2" fmla="*/ 468989 h 783008"/>
                <a:gd name="connsiteX3" fmla="*/ 780127 w 793753"/>
                <a:gd name="connsiteY3" fmla="*/ 79155 h 783008"/>
                <a:gd name="connsiteX4" fmla="*/ 49514 w 793753"/>
                <a:gd name="connsiteY4" fmla="*/ 63272 h 783008"/>
                <a:gd name="connsiteX0" fmla="*/ 49514 w 878206"/>
                <a:gd name="connsiteY0" fmla="*/ 171963 h 891699"/>
                <a:gd name="connsiteX1" fmla="*/ 112170 w 878206"/>
                <a:gd name="connsiteY1" fmla="*/ 873775 h 891699"/>
                <a:gd name="connsiteX2" fmla="*/ 487166 w 878206"/>
                <a:gd name="connsiteY2" fmla="*/ 577680 h 891699"/>
                <a:gd name="connsiteX3" fmla="*/ 780127 w 878206"/>
                <a:gd name="connsiteY3" fmla="*/ 187846 h 891699"/>
                <a:gd name="connsiteX4" fmla="*/ 49514 w 878206"/>
                <a:gd name="connsiteY4" fmla="*/ 171963 h 891699"/>
                <a:gd name="connsiteX0" fmla="*/ 88460 w 917152"/>
                <a:gd name="connsiteY0" fmla="*/ 218706 h 938442"/>
                <a:gd name="connsiteX1" fmla="*/ 151116 w 917152"/>
                <a:gd name="connsiteY1" fmla="*/ 920518 h 938442"/>
                <a:gd name="connsiteX2" fmla="*/ 526112 w 917152"/>
                <a:gd name="connsiteY2" fmla="*/ 624423 h 938442"/>
                <a:gd name="connsiteX3" fmla="*/ 819073 w 917152"/>
                <a:gd name="connsiteY3" fmla="*/ 234589 h 938442"/>
                <a:gd name="connsiteX4" fmla="*/ 88460 w 917152"/>
                <a:gd name="connsiteY4" fmla="*/ 218706 h 938442"/>
                <a:gd name="connsiteX0" fmla="*/ 156336 w 985028"/>
                <a:gd name="connsiteY0" fmla="*/ 218706 h 981066"/>
                <a:gd name="connsiteX1" fmla="*/ 218992 w 985028"/>
                <a:gd name="connsiteY1" fmla="*/ 920518 h 981066"/>
                <a:gd name="connsiteX2" fmla="*/ 593988 w 985028"/>
                <a:gd name="connsiteY2" fmla="*/ 624423 h 981066"/>
                <a:gd name="connsiteX3" fmla="*/ 886949 w 985028"/>
                <a:gd name="connsiteY3" fmla="*/ 234589 h 981066"/>
                <a:gd name="connsiteX4" fmla="*/ 156336 w 985028"/>
                <a:gd name="connsiteY4" fmla="*/ 218706 h 981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028" h="981066">
                  <a:moveTo>
                    <a:pt x="156336" y="218706"/>
                  </a:moveTo>
                  <a:cubicBezTo>
                    <a:pt x="-42683" y="476160"/>
                    <a:pt x="-82159" y="745672"/>
                    <a:pt x="218992" y="920518"/>
                  </a:cubicBezTo>
                  <a:cubicBezTo>
                    <a:pt x="520143" y="1095364"/>
                    <a:pt x="465694" y="859025"/>
                    <a:pt x="593988" y="624423"/>
                  </a:cubicBezTo>
                  <a:cubicBezTo>
                    <a:pt x="722282" y="389821"/>
                    <a:pt x="1184465" y="580219"/>
                    <a:pt x="886949" y="234589"/>
                  </a:cubicBezTo>
                  <a:cubicBezTo>
                    <a:pt x="589433" y="-111041"/>
                    <a:pt x="355355" y="-38748"/>
                    <a:pt x="156336" y="218706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F4F01962-E35F-F909-E054-917F90E91167}"/>
                </a:ext>
              </a:extLst>
            </p:cNvPr>
            <p:cNvSpPr/>
            <p:nvPr/>
          </p:nvSpPr>
          <p:spPr>
            <a:xfrm rot="20516241" flipH="1">
              <a:off x="2055893" y="620629"/>
              <a:ext cx="410002" cy="309350"/>
            </a:xfrm>
            <a:prstGeom prst="parallelogram">
              <a:avLst>
                <a:gd name="adj" fmla="val 27954"/>
              </a:avLst>
            </a:prstGeom>
            <a:solidFill>
              <a:schemeClr val="bg1">
                <a:alpha val="25000"/>
              </a:schemeClr>
            </a:solidFill>
            <a:ln w="127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2E4678E-5ABC-577B-33B1-4971DD2FA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1259" y="591147"/>
              <a:ext cx="130175" cy="371475"/>
            </a:xfrm>
            <a:prstGeom prst="straightConnector1">
              <a:avLst/>
            </a:prstGeom>
            <a:ln w="12700" cap="rnd">
              <a:solidFill>
                <a:schemeClr val="accent1">
                  <a:lumMod val="7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09E7FD9B-8B71-9CED-1B6A-8164BA9B94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76" y="957859"/>
              <a:ext cx="1826683" cy="1065742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2D66383-C018-0B7D-8812-12B3F26E1A07}"/>
                    </a:ext>
                  </a:extLst>
                </p:cNvPr>
                <p:cNvSpPr txBox="1"/>
                <p:nvPr/>
              </p:nvSpPr>
              <p:spPr>
                <a:xfrm>
                  <a:off x="418022" y="1477102"/>
                  <a:ext cx="146958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zh-CN" altLang="en-US" sz="1000" b="1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02D66383-C018-0B7D-8812-12B3F26E1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022" y="1477102"/>
                  <a:ext cx="146958" cy="190240"/>
                </a:xfrm>
                <a:prstGeom prst="rect">
                  <a:avLst/>
                </a:prstGeom>
                <a:blipFill>
                  <a:blip r:embed="rId2"/>
                  <a:stretch>
                    <a:fillRect l="-8333"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DC8D844C-4425-0367-6353-B956E46E5CAC}"/>
                    </a:ext>
                  </a:extLst>
                </p:cNvPr>
                <p:cNvSpPr txBox="1"/>
                <p:nvPr/>
              </p:nvSpPr>
              <p:spPr>
                <a:xfrm>
                  <a:off x="1285327" y="1415720"/>
                  <a:ext cx="299822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ctrlPr>
                              <a:rPr lang="en-US" altLang="zh-CN" sz="1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000" i="1" dirty="0"/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DC8D844C-4425-0367-6353-B956E46E5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7" y="1415720"/>
                  <a:ext cx="299822" cy="1902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A54EE28E-8F00-2F51-298C-5BCE9F032EDA}"/>
                    </a:ext>
                  </a:extLst>
                </p:cNvPr>
                <p:cNvSpPr txBox="1"/>
                <p:nvPr/>
              </p:nvSpPr>
              <p:spPr>
                <a:xfrm>
                  <a:off x="83060" y="993445"/>
                  <a:ext cx="218003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000" i="1" dirty="0"/>
                </a:p>
              </p:txBody>
            </p:sp>
          </mc:Choice>
          <mc:Fallback xmlns="">
            <p:sp>
              <p:nvSpPr>
                <p:cNvPr id="45" name="文本框 44">
                  <a:extLst>
                    <a:ext uri="{FF2B5EF4-FFF2-40B4-BE49-F238E27FC236}">
                      <a16:creationId xmlns:a16="http://schemas.microsoft.com/office/drawing/2014/main" id="{A54EE28E-8F00-2F51-298C-5BCE9F032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60" y="993445"/>
                  <a:ext cx="218003" cy="190240"/>
                </a:xfrm>
                <a:prstGeom prst="rect">
                  <a:avLst/>
                </a:prstGeom>
                <a:blipFill>
                  <a:blip r:embed="rId4"/>
                  <a:stretch>
                    <a:fillRect l="-2778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BBEDB8A-8004-6CF9-2361-005774FA460A}"/>
                    </a:ext>
                  </a:extLst>
                </p:cNvPr>
                <p:cNvSpPr txBox="1"/>
                <p:nvPr/>
              </p:nvSpPr>
              <p:spPr>
                <a:xfrm>
                  <a:off x="2741063" y="1096103"/>
                  <a:ext cx="207681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altLang="zh-CN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CN" altLang="en-US" sz="1000" i="1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BBEDB8A-8004-6CF9-2361-005774FA4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063" y="1096103"/>
                  <a:ext cx="207681" cy="190240"/>
                </a:xfrm>
                <a:prstGeom prst="rect">
                  <a:avLst/>
                </a:prstGeom>
                <a:blipFill>
                  <a:blip r:embed="rId5"/>
                  <a:stretch>
                    <a:fillRect l="-2941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FB4448A-7B4C-5ED8-B5BF-D1F4C39A2072}"/>
                    </a:ext>
                  </a:extLst>
                </p:cNvPr>
                <p:cNvSpPr txBox="1"/>
                <p:nvPr/>
              </p:nvSpPr>
              <p:spPr>
                <a:xfrm>
                  <a:off x="1201190" y="988151"/>
                  <a:ext cx="436589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en-US" altLang="zh-CN" sz="1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 sz="1000" b="0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0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BFB4448A-7B4C-5ED8-B5BF-D1F4C39A20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1190" y="988151"/>
                  <a:ext cx="436589" cy="1902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A35EB79A-F8BA-F2F6-213D-4C16DDE36D1A}"/>
                    </a:ext>
                  </a:extLst>
                </p:cNvPr>
                <p:cNvSpPr txBox="1"/>
                <p:nvPr/>
              </p:nvSpPr>
              <p:spPr>
                <a:xfrm>
                  <a:off x="1139806" y="469568"/>
                  <a:ext cx="761230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d>
                          <m:dPr>
                            <m:ctrlPr>
                              <a:rPr lang="en-US" altLang="zh-CN" sz="10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 sz="1000" b="0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zh-CN" altLang="en-US" sz="1000" b="0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 sz="1000" b="0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000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A35EB79A-F8BA-F2F6-213D-4C16DDE36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806" y="469568"/>
                  <a:ext cx="761230" cy="1902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F6FB128B-C15C-BD6C-F8A0-B25A78F19EFF}"/>
                    </a:ext>
                  </a:extLst>
                </p:cNvPr>
                <p:cNvSpPr txBox="1"/>
                <p:nvPr/>
              </p:nvSpPr>
              <p:spPr>
                <a:xfrm>
                  <a:off x="307427" y="1999920"/>
                  <a:ext cx="161321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1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F6FB128B-C15C-BD6C-F8A0-B25A78F19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427" y="1999920"/>
                  <a:ext cx="161321" cy="190240"/>
                </a:xfrm>
                <a:prstGeom prst="rect">
                  <a:avLst/>
                </a:prstGeom>
                <a:blipFill>
                  <a:blip r:embed="rId8"/>
                  <a:stretch>
                    <a:fillRect l="-7692" r="-38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2DAB3D8-D4C5-FC27-FE93-59F89ADC8650}"/>
                    </a:ext>
                  </a:extLst>
                </p:cNvPr>
                <p:cNvSpPr txBox="1"/>
                <p:nvPr/>
              </p:nvSpPr>
              <p:spPr>
                <a:xfrm>
                  <a:off x="2347103" y="274404"/>
                  <a:ext cx="734235" cy="344128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10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10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1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 sz="1000" b="0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zh-CN" altLang="en-US" sz="1000" b="0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zh-CN" sz="1000" b="1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 sz="1000" b="0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altLang="zh-CN" sz="1000" dirty="0">
                    <a:solidFill>
                      <a:schemeClr val="accent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1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1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 sz="100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0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B2DAB3D8-D4C5-FC27-FE93-59F89ADC8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7103" y="274404"/>
                  <a:ext cx="734235" cy="344128"/>
                </a:xfrm>
                <a:prstGeom prst="rect">
                  <a:avLst/>
                </a:prstGeom>
                <a:blipFill>
                  <a:blip r:embed="rId9"/>
                  <a:stretch>
                    <a:fillRect l="-3306" b="-53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箭头: 右弧形 62">
              <a:extLst>
                <a:ext uri="{FF2B5EF4-FFF2-40B4-BE49-F238E27FC236}">
                  <a16:creationId xmlns:a16="http://schemas.microsoft.com/office/drawing/2014/main" id="{F246699E-AA85-3650-6263-2970FB8FB1A2}"/>
                </a:ext>
              </a:extLst>
            </p:cNvPr>
            <p:cNvSpPr/>
            <p:nvPr/>
          </p:nvSpPr>
          <p:spPr>
            <a:xfrm rot="16200000">
              <a:off x="1389026" y="-137144"/>
              <a:ext cx="282866" cy="1005051"/>
            </a:xfrm>
            <a:prstGeom prst="curvedLeftArrow">
              <a:avLst>
                <a:gd name="adj1" fmla="val 25000"/>
                <a:gd name="adj2" fmla="val 64554"/>
                <a:gd name="adj3" fmla="val 25000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3888411C-0C5F-6083-439E-FE26A5678A46}"/>
                    </a:ext>
                  </a:extLst>
                </p:cNvPr>
                <p:cNvSpPr txBox="1"/>
                <p:nvPr/>
              </p:nvSpPr>
              <p:spPr>
                <a:xfrm>
                  <a:off x="1314441" y="22578"/>
                  <a:ext cx="432037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10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000" b="1" i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zh-CN" altLang="en-US" sz="1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3888411C-0C5F-6083-439E-FE26A5678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441" y="22578"/>
                  <a:ext cx="432037" cy="190240"/>
                </a:xfrm>
                <a:prstGeom prst="rect">
                  <a:avLst/>
                </a:prstGeom>
                <a:blipFill>
                  <a:blip r:embed="rId10"/>
                  <a:stretch>
                    <a:fillRect l="-1408" b="-93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C4883C4-9CC9-D996-E367-2FD4F2E23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76" y="1051522"/>
              <a:ext cx="140758" cy="974195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31E57D1F-97EF-F6EC-66FF-2FB0AF65241C}"/>
                </a:ext>
              </a:extLst>
            </p:cNvPr>
            <p:cNvSpPr/>
            <p:nvPr/>
          </p:nvSpPr>
          <p:spPr>
            <a:xfrm rot="1083759">
              <a:off x="306241" y="832392"/>
              <a:ext cx="293187" cy="203052"/>
            </a:xfrm>
            <a:prstGeom prst="parallelogram">
              <a:avLst/>
            </a:prstGeom>
            <a:solidFill>
              <a:schemeClr val="bg1">
                <a:alpha val="25000"/>
              </a:schemeClr>
            </a:solidFill>
            <a:ln w="12700" cap="rnd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B7245BA-9D78-A4E4-2BB3-D004BCB450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034" y="800697"/>
              <a:ext cx="111125" cy="250825"/>
            </a:xfrm>
            <a:prstGeom prst="straightConnector1">
              <a:avLst/>
            </a:prstGeom>
            <a:ln w="12700" cap="rnd">
              <a:solidFill>
                <a:schemeClr val="accent1">
                  <a:lumMod val="7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8DE6C37-3CF4-545C-EA16-A2B0ECE648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47" y="957859"/>
              <a:ext cx="1703387" cy="96838"/>
            </a:xfrm>
            <a:prstGeom prst="straightConnector1">
              <a:avLst/>
            </a:prstGeom>
            <a:ln w="12700" cap="rnd">
              <a:solidFill>
                <a:schemeClr val="accent3">
                  <a:lumMod val="7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C8C822CA-F644-66F3-0AD0-D4C943FD8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797" y="593872"/>
              <a:ext cx="1935677" cy="216350"/>
            </a:xfrm>
            <a:prstGeom prst="straightConnector1">
              <a:avLst/>
            </a:prstGeom>
            <a:ln w="12700" cap="rnd">
              <a:solidFill>
                <a:schemeClr val="accent3">
                  <a:lumMod val="75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9C64767-26FD-D272-7DDC-8C8D9EAD57AF}"/>
                    </a:ext>
                  </a:extLst>
                </p:cNvPr>
                <p:cNvSpPr txBox="1"/>
                <p:nvPr/>
              </p:nvSpPr>
              <p:spPr>
                <a:xfrm>
                  <a:off x="451889" y="825168"/>
                  <a:ext cx="230315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1000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10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oMath>
                    </m:oMathPara>
                  </a14:m>
                  <a:endParaRPr lang="zh-CN" altLang="en-US" sz="1000" b="1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19C64767-26FD-D272-7DDC-8C8D9EAD5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89" y="825168"/>
                  <a:ext cx="230315" cy="190240"/>
                </a:xfrm>
                <a:prstGeom prst="rect">
                  <a:avLst/>
                </a:prstGeom>
                <a:blipFill>
                  <a:blip r:embed="rId11"/>
                  <a:stretch>
                    <a:fillRect l="-5405" r="-54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B6A5D46C-0AFC-E95F-6A4E-68F48A17A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3242" y="1743376"/>
              <a:ext cx="2298096" cy="183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188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2E9733FD-1438-2BD9-C9CC-339489F7EADA}"/>
              </a:ext>
            </a:extLst>
          </p:cNvPr>
          <p:cNvGrpSpPr/>
          <p:nvPr/>
        </p:nvGrpSpPr>
        <p:grpSpPr>
          <a:xfrm>
            <a:off x="110579" y="126145"/>
            <a:ext cx="2860181" cy="2060699"/>
            <a:chOff x="92074" y="170267"/>
            <a:chExt cx="2860181" cy="206069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22018BBC-51D4-8042-64D5-08876AC4DE90}"/>
                </a:ext>
              </a:extLst>
            </p:cNvPr>
            <p:cNvSpPr/>
            <p:nvPr/>
          </p:nvSpPr>
          <p:spPr>
            <a:xfrm>
              <a:off x="803315" y="505404"/>
              <a:ext cx="731112" cy="731112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 dirty="0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B3482B9-B504-4D03-1F0B-1794BA5AADF2}"/>
                </a:ext>
              </a:extLst>
            </p:cNvPr>
            <p:cNvSpPr/>
            <p:nvPr/>
          </p:nvSpPr>
          <p:spPr>
            <a:xfrm>
              <a:off x="1407880" y="776582"/>
              <a:ext cx="1096668" cy="1096668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 dirty="0"/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A40719B9-FE9E-EB8B-DCCE-5F4F76131299}"/>
                </a:ext>
              </a:extLst>
            </p:cNvPr>
            <p:cNvCxnSpPr/>
            <p:nvPr/>
          </p:nvCxnSpPr>
          <p:spPr>
            <a:xfrm flipV="1">
              <a:off x="359902" y="1622160"/>
              <a:ext cx="0" cy="365993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BEFAABD8-5D81-F2C0-D5AA-A570077D7FD1}"/>
                </a:ext>
              </a:extLst>
            </p:cNvPr>
            <p:cNvCxnSpPr>
              <a:cxnSpLocks/>
            </p:cNvCxnSpPr>
            <p:nvPr/>
          </p:nvCxnSpPr>
          <p:spPr>
            <a:xfrm>
              <a:off x="359902" y="1988153"/>
              <a:ext cx="493126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4FEE22ED-8446-C15B-C769-068AE2D60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74" y="1988153"/>
              <a:ext cx="267827" cy="242813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878E67F-8AC0-F249-CE80-00BC144CB602}"/>
                    </a:ext>
                  </a:extLst>
                </p:cNvPr>
                <p:cNvSpPr txBox="1"/>
                <p:nvPr/>
              </p:nvSpPr>
              <p:spPr>
                <a:xfrm>
                  <a:off x="300183" y="1984916"/>
                  <a:ext cx="161322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878E67F-8AC0-F249-CE80-00BC144CB6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183" y="1984916"/>
                  <a:ext cx="161322" cy="190240"/>
                </a:xfrm>
                <a:prstGeom prst="rect">
                  <a:avLst/>
                </a:prstGeom>
                <a:blipFill>
                  <a:blip r:embed="rId2"/>
                  <a:stretch>
                    <a:fillRect l="-3704" r="-37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9D044782-679A-D16B-ED0E-04701C044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901" y="870960"/>
              <a:ext cx="808970" cy="1117192"/>
            </a:xfrm>
            <a:prstGeom prst="straightConnector1">
              <a:avLst/>
            </a:prstGeom>
            <a:ln w="12700" cap="rnd">
              <a:solidFill>
                <a:schemeClr val="accent4">
                  <a:lumMod val="50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67E3465-6C90-9708-00C5-F43AA5A3D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901" y="1328400"/>
              <a:ext cx="1598499" cy="659752"/>
            </a:xfrm>
            <a:prstGeom prst="straightConnector1">
              <a:avLst/>
            </a:prstGeom>
            <a:ln w="12700" cap="rnd">
              <a:solidFill>
                <a:schemeClr val="accent4">
                  <a:lumMod val="50000"/>
                </a:schemeClr>
              </a:solidFill>
              <a:headEnd type="arrow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AEACA14-51A4-8121-795B-DC9F7E16CCF7}"/>
                    </a:ext>
                  </a:extLst>
                </p:cNvPr>
                <p:cNvSpPr txBox="1"/>
                <p:nvPr/>
              </p:nvSpPr>
              <p:spPr>
                <a:xfrm>
                  <a:off x="916517" y="594421"/>
                  <a:ext cx="154654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AEACA14-51A4-8121-795B-DC9F7E16C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517" y="594421"/>
                  <a:ext cx="154654" cy="190240"/>
                </a:xfrm>
                <a:prstGeom prst="rect">
                  <a:avLst/>
                </a:prstGeom>
                <a:blipFill>
                  <a:blip r:embed="rId3"/>
                  <a:stretch>
                    <a:fillRect l="-153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F4300289-1E44-0DFB-8E08-9BF205B8D718}"/>
                    </a:ext>
                  </a:extLst>
                </p:cNvPr>
                <p:cNvSpPr txBox="1"/>
                <p:nvPr/>
              </p:nvSpPr>
              <p:spPr>
                <a:xfrm>
                  <a:off x="2120082" y="1527040"/>
                  <a:ext cx="160040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F4300289-1E44-0DFB-8E08-9BF205B8D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082" y="1527040"/>
                  <a:ext cx="160040" cy="190240"/>
                </a:xfrm>
                <a:prstGeom prst="rect">
                  <a:avLst/>
                </a:prstGeom>
                <a:blipFill>
                  <a:blip r:embed="rId4"/>
                  <a:stretch>
                    <a:fillRect l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847CD04-32FA-A010-DDA4-73A2DCC2E331}"/>
                    </a:ext>
                  </a:extLst>
                </p:cNvPr>
                <p:cNvSpPr txBox="1"/>
                <p:nvPr/>
              </p:nvSpPr>
              <p:spPr>
                <a:xfrm>
                  <a:off x="520700" y="1336800"/>
                  <a:ext cx="207681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solidFill>
                                  <a:srgbClr val="014B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0" smtClean="0">
                                <a:solidFill>
                                  <a:srgbClr val="014B3B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solidFill>
                                  <a:srgbClr val="014B3B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sz="1000" dirty="0">
                    <a:solidFill>
                      <a:srgbClr val="014B3B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847CD04-32FA-A010-DDA4-73A2DCC2E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700" y="1336800"/>
                  <a:ext cx="207681" cy="190240"/>
                </a:xfrm>
                <a:prstGeom prst="rect">
                  <a:avLst/>
                </a:prstGeom>
                <a:blipFill>
                  <a:blip r:embed="rId5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370AD6C-57DC-0273-3AD2-1ED8F9408DCD}"/>
                    </a:ext>
                  </a:extLst>
                </p:cNvPr>
                <p:cNvSpPr txBox="1"/>
                <p:nvPr/>
              </p:nvSpPr>
              <p:spPr>
                <a:xfrm>
                  <a:off x="1131478" y="1622160"/>
                  <a:ext cx="214926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solidFill>
                                  <a:srgbClr val="014B3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0" smtClean="0">
                                <a:solidFill>
                                  <a:srgbClr val="014B3B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solidFill>
                                  <a:srgbClr val="014B3B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000" dirty="0">
                    <a:solidFill>
                      <a:srgbClr val="014B3B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B370AD6C-57DC-0273-3AD2-1ED8F9408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478" y="1622160"/>
                  <a:ext cx="214926" cy="190240"/>
                </a:xfrm>
                <a:prstGeom prst="rect">
                  <a:avLst/>
                </a:prstGeom>
                <a:blipFill>
                  <a:blip r:embed="rId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A2BCBEDE-7E4D-4291-7DA6-2E58193536FF}"/>
                </a:ext>
              </a:extLst>
            </p:cNvPr>
            <p:cNvCxnSpPr>
              <a:cxnSpLocks/>
            </p:cNvCxnSpPr>
            <p:nvPr/>
          </p:nvCxnSpPr>
          <p:spPr>
            <a:xfrm>
              <a:off x="1170000" y="871200"/>
              <a:ext cx="849300" cy="0"/>
            </a:xfrm>
            <a:prstGeom prst="straightConnector1">
              <a:avLst/>
            </a:prstGeom>
            <a:ln w="12700" cap="rnd">
              <a:solidFill>
                <a:schemeClr val="accent5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8F6EB054-768C-C8BF-97C1-34B916DD604D}"/>
                    </a:ext>
                  </a:extLst>
                </p:cNvPr>
                <p:cNvSpPr txBox="1"/>
                <p:nvPr/>
              </p:nvSpPr>
              <p:spPr>
                <a:xfrm>
                  <a:off x="1913876" y="866451"/>
                  <a:ext cx="196587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sz="1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8F6EB054-768C-C8BF-97C1-34B916DD6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3876" y="866451"/>
                  <a:ext cx="196587" cy="190240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180979B-E00B-B106-63B4-B31E8804E617}"/>
                    </a:ext>
                  </a:extLst>
                </p:cNvPr>
                <p:cNvSpPr txBox="1"/>
                <p:nvPr/>
              </p:nvSpPr>
              <p:spPr>
                <a:xfrm>
                  <a:off x="1555046" y="170267"/>
                  <a:ext cx="236535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en-US" altLang="zh-CN" sz="1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zh-CN" altLang="en-US" sz="1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D180979B-E00B-B106-63B4-B31E8804E6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5046" y="170267"/>
                  <a:ext cx="236535" cy="190240"/>
                </a:xfrm>
                <a:prstGeom prst="rect">
                  <a:avLst/>
                </a:prstGeom>
                <a:blipFill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E178CF51-95D2-2867-C978-E1A27116F9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0000" y="313200"/>
              <a:ext cx="404485" cy="558596"/>
            </a:xfrm>
            <a:prstGeom prst="straightConnector1">
              <a:avLst/>
            </a:prstGeom>
            <a:ln w="12700" cap="rnd">
              <a:solidFill>
                <a:schemeClr val="accent5">
                  <a:lumMod val="50000"/>
                </a:schemeClr>
              </a:solidFill>
              <a:headEnd type="arrow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56C2C04-9C68-E409-E4CA-11CD39F9A474}"/>
                </a:ext>
              </a:extLst>
            </p:cNvPr>
            <p:cNvCxnSpPr>
              <a:cxnSpLocks/>
            </p:cNvCxnSpPr>
            <p:nvPr/>
          </p:nvCxnSpPr>
          <p:spPr>
            <a:xfrm>
              <a:off x="1958400" y="1328400"/>
              <a:ext cx="747702" cy="428057"/>
            </a:xfrm>
            <a:prstGeom prst="line">
              <a:avLst/>
            </a:prstGeom>
            <a:ln w="12700" cap="rnd">
              <a:solidFill>
                <a:schemeClr val="accent5">
                  <a:lumMod val="50000"/>
                </a:schemeClr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EEA1BADF-D897-2947-0CCF-DAB63C84321F}"/>
                    </a:ext>
                  </a:extLst>
                </p:cNvPr>
                <p:cNvSpPr txBox="1"/>
                <p:nvPr/>
              </p:nvSpPr>
              <p:spPr>
                <a:xfrm>
                  <a:off x="2706102" y="1661337"/>
                  <a:ext cx="246153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000" b="1" i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𝐯</m:t>
                            </m:r>
                            <m:r>
                              <a:rPr lang="en-US" altLang="zh-CN" sz="1000" b="0" i="0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1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zh-CN" altLang="en-US" sz="1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EEA1BADF-D897-2947-0CCF-DAB63C843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102" y="1661337"/>
                  <a:ext cx="246153" cy="190240"/>
                </a:xfrm>
                <a:prstGeom prst="rect">
                  <a:avLst/>
                </a:prstGeom>
                <a:blipFill>
                  <a:blip r:embed="rId9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569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24E6D71D-A43C-B423-FF15-F1A04CB1696F}"/>
              </a:ext>
            </a:extLst>
          </p:cNvPr>
          <p:cNvSpPr/>
          <p:nvPr/>
        </p:nvSpPr>
        <p:spPr>
          <a:xfrm>
            <a:off x="300064" y="268214"/>
            <a:ext cx="2601083" cy="1737833"/>
          </a:xfrm>
          <a:custGeom>
            <a:avLst/>
            <a:gdLst>
              <a:gd name="connsiteX0" fmla="*/ 0 w 1111489"/>
              <a:gd name="connsiteY0" fmla="*/ 0 h 1022111"/>
              <a:gd name="connsiteX1" fmla="*/ 0 w 1111489"/>
              <a:gd name="connsiteY1" fmla="*/ 637101 h 1022111"/>
              <a:gd name="connsiteX2" fmla="*/ 57294 w 1111489"/>
              <a:gd name="connsiteY2" fmla="*/ 728770 h 1022111"/>
              <a:gd name="connsiteX3" fmla="*/ 398761 w 1111489"/>
              <a:gd name="connsiteY3" fmla="*/ 964818 h 1022111"/>
              <a:gd name="connsiteX4" fmla="*/ 440012 w 1111489"/>
              <a:gd name="connsiteY4" fmla="*/ 983152 h 1022111"/>
              <a:gd name="connsiteX5" fmla="*/ 490430 w 1111489"/>
              <a:gd name="connsiteY5" fmla="*/ 1008361 h 1022111"/>
              <a:gd name="connsiteX6" fmla="*/ 531682 w 1111489"/>
              <a:gd name="connsiteY6" fmla="*/ 1022111 h 1022111"/>
              <a:gd name="connsiteX7" fmla="*/ 1111489 w 1111489"/>
              <a:gd name="connsiteY7" fmla="*/ 804397 h 1022111"/>
              <a:gd name="connsiteX8" fmla="*/ 0 w 1111489"/>
              <a:gd name="connsiteY8" fmla="*/ 0 h 1022111"/>
              <a:gd name="connsiteX0" fmla="*/ 0 w 1119219"/>
              <a:gd name="connsiteY0" fmla="*/ 0 h 1018152"/>
              <a:gd name="connsiteX1" fmla="*/ 0 w 1119219"/>
              <a:gd name="connsiteY1" fmla="*/ 637101 h 1018152"/>
              <a:gd name="connsiteX2" fmla="*/ 57294 w 1119219"/>
              <a:gd name="connsiteY2" fmla="*/ 728770 h 1018152"/>
              <a:gd name="connsiteX3" fmla="*/ 398761 w 1119219"/>
              <a:gd name="connsiteY3" fmla="*/ 964818 h 1018152"/>
              <a:gd name="connsiteX4" fmla="*/ 440012 w 1119219"/>
              <a:gd name="connsiteY4" fmla="*/ 983152 h 1018152"/>
              <a:gd name="connsiteX5" fmla="*/ 490430 w 1119219"/>
              <a:gd name="connsiteY5" fmla="*/ 1008361 h 1018152"/>
              <a:gd name="connsiteX6" fmla="*/ 1111489 w 1119219"/>
              <a:gd name="connsiteY6" fmla="*/ 804397 h 1018152"/>
              <a:gd name="connsiteX7" fmla="*/ 0 w 1119219"/>
              <a:gd name="connsiteY7" fmla="*/ 0 h 1018152"/>
              <a:gd name="connsiteX0" fmla="*/ 0 w 1119300"/>
              <a:gd name="connsiteY0" fmla="*/ 0 h 1019573"/>
              <a:gd name="connsiteX1" fmla="*/ 0 w 1119300"/>
              <a:gd name="connsiteY1" fmla="*/ 637101 h 1019573"/>
              <a:gd name="connsiteX2" fmla="*/ 57294 w 1119300"/>
              <a:gd name="connsiteY2" fmla="*/ 728770 h 1019573"/>
              <a:gd name="connsiteX3" fmla="*/ 398761 w 1119300"/>
              <a:gd name="connsiteY3" fmla="*/ 964818 h 1019573"/>
              <a:gd name="connsiteX4" fmla="*/ 490430 w 1119300"/>
              <a:gd name="connsiteY4" fmla="*/ 1008361 h 1019573"/>
              <a:gd name="connsiteX5" fmla="*/ 1111489 w 1119300"/>
              <a:gd name="connsiteY5" fmla="*/ 804397 h 1019573"/>
              <a:gd name="connsiteX6" fmla="*/ 0 w 1119300"/>
              <a:gd name="connsiteY6" fmla="*/ 0 h 1019573"/>
              <a:gd name="connsiteX0" fmla="*/ 0 w 1120035"/>
              <a:gd name="connsiteY0" fmla="*/ 0 h 1010250"/>
              <a:gd name="connsiteX1" fmla="*/ 0 w 1120035"/>
              <a:gd name="connsiteY1" fmla="*/ 637101 h 1010250"/>
              <a:gd name="connsiteX2" fmla="*/ 57294 w 1120035"/>
              <a:gd name="connsiteY2" fmla="*/ 728770 h 1010250"/>
              <a:gd name="connsiteX3" fmla="*/ 490430 w 1120035"/>
              <a:gd name="connsiteY3" fmla="*/ 1008361 h 1010250"/>
              <a:gd name="connsiteX4" fmla="*/ 1111489 w 1120035"/>
              <a:gd name="connsiteY4" fmla="*/ 804397 h 1010250"/>
              <a:gd name="connsiteX5" fmla="*/ 0 w 1120035"/>
              <a:gd name="connsiteY5" fmla="*/ 0 h 1010250"/>
              <a:gd name="connsiteX0" fmla="*/ 0 w 1119295"/>
              <a:gd name="connsiteY0" fmla="*/ 0 h 1012530"/>
              <a:gd name="connsiteX1" fmla="*/ 0 w 1119295"/>
              <a:gd name="connsiteY1" fmla="*/ 637101 h 1012530"/>
              <a:gd name="connsiteX2" fmla="*/ 401054 w 1119295"/>
              <a:gd name="connsiteY2" fmla="*/ 678352 h 1012530"/>
              <a:gd name="connsiteX3" fmla="*/ 490430 w 1119295"/>
              <a:gd name="connsiteY3" fmla="*/ 1008361 h 1012530"/>
              <a:gd name="connsiteX4" fmla="*/ 1111489 w 1119295"/>
              <a:gd name="connsiteY4" fmla="*/ 804397 h 1012530"/>
              <a:gd name="connsiteX5" fmla="*/ 0 w 1119295"/>
              <a:gd name="connsiteY5" fmla="*/ 0 h 1012530"/>
              <a:gd name="connsiteX0" fmla="*/ 203964 w 1323259"/>
              <a:gd name="connsiteY0" fmla="*/ 0 h 1012530"/>
              <a:gd name="connsiteX1" fmla="*/ 0 w 1323259"/>
              <a:gd name="connsiteY1" fmla="*/ 735645 h 1012530"/>
              <a:gd name="connsiteX2" fmla="*/ 605018 w 1323259"/>
              <a:gd name="connsiteY2" fmla="*/ 678352 h 1012530"/>
              <a:gd name="connsiteX3" fmla="*/ 694394 w 1323259"/>
              <a:gd name="connsiteY3" fmla="*/ 1008361 h 1012530"/>
              <a:gd name="connsiteX4" fmla="*/ 1315453 w 1323259"/>
              <a:gd name="connsiteY4" fmla="*/ 804397 h 1012530"/>
              <a:gd name="connsiteX5" fmla="*/ 203964 w 1323259"/>
              <a:gd name="connsiteY5" fmla="*/ 0 h 1012530"/>
              <a:gd name="connsiteX0" fmla="*/ 203964 w 1323259"/>
              <a:gd name="connsiteY0" fmla="*/ 0 h 1012530"/>
              <a:gd name="connsiteX1" fmla="*/ 0 w 1323259"/>
              <a:gd name="connsiteY1" fmla="*/ 735645 h 1012530"/>
              <a:gd name="connsiteX2" fmla="*/ 605018 w 1323259"/>
              <a:gd name="connsiteY2" fmla="*/ 678352 h 1012530"/>
              <a:gd name="connsiteX3" fmla="*/ 694394 w 1323259"/>
              <a:gd name="connsiteY3" fmla="*/ 1008361 h 1012530"/>
              <a:gd name="connsiteX4" fmla="*/ 1315453 w 1323259"/>
              <a:gd name="connsiteY4" fmla="*/ 804397 h 1012530"/>
              <a:gd name="connsiteX5" fmla="*/ 203964 w 1323259"/>
              <a:gd name="connsiteY5" fmla="*/ 0 h 1012530"/>
              <a:gd name="connsiteX0" fmla="*/ 223336 w 1342631"/>
              <a:gd name="connsiteY0" fmla="*/ 0 h 1012530"/>
              <a:gd name="connsiteX1" fmla="*/ 19372 w 1342631"/>
              <a:gd name="connsiteY1" fmla="*/ 735645 h 1012530"/>
              <a:gd name="connsiteX2" fmla="*/ 624390 w 1342631"/>
              <a:gd name="connsiteY2" fmla="*/ 678352 h 1012530"/>
              <a:gd name="connsiteX3" fmla="*/ 713766 w 1342631"/>
              <a:gd name="connsiteY3" fmla="*/ 1008361 h 1012530"/>
              <a:gd name="connsiteX4" fmla="*/ 1334825 w 1342631"/>
              <a:gd name="connsiteY4" fmla="*/ 804397 h 1012530"/>
              <a:gd name="connsiteX5" fmla="*/ 223336 w 1342631"/>
              <a:gd name="connsiteY5" fmla="*/ 0 h 1012530"/>
              <a:gd name="connsiteX0" fmla="*/ 216812 w 1336107"/>
              <a:gd name="connsiteY0" fmla="*/ 193 h 1012723"/>
              <a:gd name="connsiteX1" fmla="*/ 12848 w 1336107"/>
              <a:gd name="connsiteY1" fmla="*/ 735838 h 1012723"/>
              <a:gd name="connsiteX2" fmla="*/ 617866 w 1336107"/>
              <a:gd name="connsiteY2" fmla="*/ 678545 h 1012723"/>
              <a:gd name="connsiteX3" fmla="*/ 707242 w 1336107"/>
              <a:gd name="connsiteY3" fmla="*/ 1008554 h 1012723"/>
              <a:gd name="connsiteX4" fmla="*/ 1328301 w 1336107"/>
              <a:gd name="connsiteY4" fmla="*/ 804590 h 1012723"/>
              <a:gd name="connsiteX5" fmla="*/ 216812 w 1336107"/>
              <a:gd name="connsiteY5" fmla="*/ 193 h 1012723"/>
              <a:gd name="connsiteX0" fmla="*/ 216812 w 1336107"/>
              <a:gd name="connsiteY0" fmla="*/ 193 h 1012723"/>
              <a:gd name="connsiteX1" fmla="*/ 12848 w 1336107"/>
              <a:gd name="connsiteY1" fmla="*/ 735838 h 1012723"/>
              <a:gd name="connsiteX2" fmla="*/ 617866 w 1336107"/>
              <a:gd name="connsiteY2" fmla="*/ 678545 h 1012723"/>
              <a:gd name="connsiteX3" fmla="*/ 707242 w 1336107"/>
              <a:gd name="connsiteY3" fmla="*/ 1008554 h 1012723"/>
              <a:gd name="connsiteX4" fmla="*/ 1328301 w 1336107"/>
              <a:gd name="connsiteY4" fmla="*/ 804590 h 1012723"/>
              <a:gd name="connsiteX5" fmla="*/ 216812 w 1336107"/>
              <a:gd name="connsiteY5" fmla="*/ 193 h 1012723"/>
              <a:gd name="connsiteX0" fmla="*/ 216812 w 1336107"/>
              <a:gd name="connsiteY0" fmla="*/ 193 h 1012723"/>
              <a:gd name="connsiteX1" fmla="*/ 12848 w 1336107"/>
              <a:gd name="connsiteY1" fmla="*/ 735838 h 1012723"/>
              <a:gd name="connsiteX2" fmla="*/ 617866 w 1336107"/>
              <a:gd name="connsiteY2" fmla="*/ 678545 h 1012723"/>
              <a:gd name="connsiteX3" fmla="*/ 707242 w 1336107"/>
              <a:gd name="connsiteY3" fmla="*/ 1008554 h 1012723"/>
              <a:gd name="connsiteX4" fmla="*/ 1328301 w 1336107"/>
              <a:gd name="connsiteY4" fmla="*/ 804590 h 1012723"/>
              <a:gd name="connsiteX5" fmla="*/ 216812 w 1336107"/>
              <a:gd name="connsiteY5" fmla="*/ 193 h 1012723"/>
              <a:gd name="connsiteX0" fmla="*/ 216812 w 1336107"/>
              <a:gd name="connsiteY0" fmla="*/ 193 h 1012723"/>
              <a:gd name="connsiteX1" fmla="*/ 12848 w 1336107"/>
              <a:gd name="connsiteY1" fmla="*/ 735838 h 1012723"/>
              <a:gd name="connsiteX2" fmla="*/ 617866 w 1336107"/>
              <a:gd name="connsiteY2" fmla="*/ 678545 h 1012723"/>
              <a:gd name="connsiteX3" fmla="*/ 707242 w 1336107"/>
              <a:gd name="connsiteY3" fmla="*/ 1008554 h 1012723"/>
              <a:gd name="connsiteX4" fmla="*/ 1328301 w 1336107"/>
              <a:gd name="connsiteY4" fmla="*/ 804590 h 1012723"/>
              <a:gd name="connsiteX5" fmla="*/ 216812 w 1336107"/>
              <a:gd name="connsiteY5" fmla="*/ 193 h 1012723"/>
              <a:gd name="connsiteX0" fmla="*/ 216812 w 1419272"/>
              <a:gd name="connsiteY0" fmla="*/ 193 h 1024609"/>
              <a:gd name="connsiteX1" fmla="*/ 12848 w 1419272"/>
              <a:gd name="connsiteY1" fmla="*/ 735838 h 1024609"/>
              <a:gd name="connsiteX2" fmla="*/ 617866 w 1419272"/>
              <a:gd name="connsiteY2" fmla="*/ 678545 h 1024609"/>
              <a:gd name="connsiteX3" fmla="*/ 707242 w 1419272"/>
              <a:gd name="connsiteY3" fmla="*/ 1008554 h 1024609"/>
              <a:gd name="connsiteX4" fmla="*/ 1328301 w 1419272"/>
              <a:gd name="connsiteY4" fmla="*/ 804590 h 1024609"/>
              <a:gd name="connsiteX5" fmla="*/ 216812 w 1419272"/>
              <a:gd name="connsiteY5" fmla="*/ 193 h 1024609"/>
              <a:gd name="connsiteX0" fmla="*/ 216812 w 1447649"/>
              <a:gd name="connsiteY0" fmla="*/ 193 h 1014446"/>
              <a:gd name="connsiteX1" fmla="*/ 12848 w 1447649"/>
              <a:gd name="connsiteY1" fmla="*/ 735838 h 1014446"/>
              <a:gd name="connsiteX2" fmla="*/ 617866 w 1447649"/>
              <a:gd name="connsiteY2" fmla="*/ 678545 h 1014446"/>
              <a:gd name="connsiteX3" fmla="*/ 707242 w 1447649"/>
              <a:gd name="connsiteY3" fmla="*/ 1008554 h 1014446"/>
              <a:gd name="connsiteX4" fmla="*/ 1328301 w 1447649"/>
              <a:gd name="connsiteY4" fmla="*/ 804590 h 1014446"/>
              <a:gd name="connsiteX5" fmla="*/ 216812 w 1447649"/>
              <a:gd name="connsiteY5" fmla="*/ 193 h 1014446"/>
              <a:gd name="connsiteX0" fmla="*/ 214326 w 1325808"/>
              <a:gd name="connsiteY0" fmla="*/ 25247 h 1043304"/>
              <a:gd name="connsiteX1" fmla="*/ 10362 w 1325808"/>
              <a:gd name="connsiteY1" fmla="*/ 760892 h 1043304"/>
              <a:gd name="connsiteX2" fmla="*/ 615380 w 1325808"/>
              <a:gd name="connsiteY2" fmla="*/ 703599 h 1043304"/>
              <a:gd name="connsiteX3" fmla="*/ 704756 w 1325808"/>
              <a:gd name="connsiteY3" fmla="*/ 1033608 h 1043304"/>
              <a:gd name="connsiteX4" fmla="*/ 1195187 w 1325808"/>
              <a:gd name="connsiteY4" fmla="*/ 268171 h 1043304"/>
              <a:gd name="connsiteX5" fmla="*/ 214326 w 1325808"/>
              <a:gd name="connsiteY5" fmla="*/ 25247 h 1043304"/>
              <a:gd name="connsiteX0" fmla="*/ 220697 w 1334044"/>
              <a:gd name="connsiteY0" fmla="*/ 25247 h 1041132"/>
              <a:gd name="connsiteX1" fmla="*/ 16733 w 1334044"/>
              <a:gd name="connsiteY1" fmla="*/ 760892 h 1041132"/>
              <a:gd name="connsiteX2" fmla="*/ 514040 w 1334044"/>
              <a:gd name="connsiteY2" fmla="*/ 664640 h 1041132"/>
              <a:gd name="connsiteX3" fmla="*/ 711127 w 1334044"/>
              <a:gd name="connsiteY3" fmla="*/ 1033608 h 1041132"/>
              <a:gd name="connsiteX4" fmla="*/ 1201558 w 1334044"/>
              <a:gd name="connsiteY4" fmla="*/ 268171 h 1041132"/>
              <a:gd name="connsiteX5" fmla="*/ 220697 w 1334044"/>
              <a:gd name="connsiteY5" fmla="*/ 25247 h 1041132"/>
              <a:gd name="connsiteX0" fmla="*/ 220697 w 1269148"/>
              <a:gd name="connsiteY0" fmla="*/ 29950 h 1452742"/>
              <a:gd name="connsiteX1" fmla="*/ 16733 w 1269148"/>
              <a:gd name="connsiteY1" fmla="*/ 765595 h 1452742"/>
              <a:gd name="connsiteX2" fmla="*/ 514040 w 1269148"/>
              <a:gd name="connsiteY2" fmla="*/ 669343 h 1452742"/>
              <a:gd name="connsiteX3" fmla="*/ 1109888 w 1269148"/>
              <a:gd name="connsiteY3" fmla="*/ 1448530 h 1452742"/>
              <a:gd name="connsiteX4" fmla="*/ 1201558 w 1269148"/>
              <a:gd name="connsiteY4" fmla="*/ 272874 h 1452742"/>
              <a:gd name="connsiteX5" fmla="*/ 220697 w 1269148"/>
              <a:gd name="connsiteY5" fmla="*/ 29950 h 1452742"/>
              <a:gd name="connsiteX0" fmla="*/ 121052 w 1351649"/>
              <a:gd name="connsiteY0" fmla="*/ 13974 h 1684272"/>
              <a:gd name="connsiteX1" fmla="*/ 86676 w 1351649"/>
              <a:gd name="connsiteY1" fmla="*/ 997125 h 1684272"/>
              <a:gd name="connsiteX2" fmla="*/ 583983 w 1351649"/>
              <a:gd name="connsiteY2" fmla="*/ 900873 h 1684272"/>
              <a:gd name="connsiteX3" fmla="*/ 1179831 w 1351649"/>
              <a:gd name="connsiteY3" fmla="*/ 1680060 h 1684272"/>
              <a:gd name="connsiteX4" fmla="*/ 1271501 w 1351649"/>
              <a:gd name="connsiteY4" fmla="*/ 504404 h 1684272"/>
              <a:gd name="connsiteX5" fmla="*/ 121052 w 1351649"/>
              <a:gd name="connsiteY5" fmla="*/ 13974 h 1684272"/>
              <a:gd name="connsiteX0" fmla="*/ 195395 w 2417941"/>
              <a:gd name="connsiteY0" fmla="*/ 43807 h 1718950"/>
              <a:gd name="connsiteX1" fmla="*/ 161019 w 2417941"/>
              <a:gd name="connsiteY1" fmla="*/ 1026958 h 1718950"/>
              <a:gd name="connsiteX2" fmla="*/ 658326 w 2417941"/>
              <a:gd name="connsiteY2" fmla="*/ 930706 h 1718950"/>
              <a:gd name="connsiteX3" fmla="*/ 1254174 w 2417941"/>
              <a:gd name="connsiteY3" fmla="*/ 1709893 h 1718950"/>
              <a:gd name="connsiteX4" fmla="*/ 2397748 w 2417941"/>
              <a:gd name="connsiteY4" fmla="*/ 327982 h 1718950"/>
              <a:gd name="connsiteX5" fmla="*/ 195395 w 2417941"/>
              <a:gd name="connsiteY5" fmla="*/ 43807 h 1718950"/>
              <a:gd name="connsiteX0" fmla="*/ 195395 w 2562180"/>
              <a:gd name="connsiteY0" fmla="*/ 41774 h 1630693"/>
              <a:gd name="connsiteX1" fmla="*/ 161019 w 2562180"/>
              <a:gd name="connsiteY1" fmla="*/ 1024925 h 1630693"/>
              <a:gd name="connsiteX2" fmla="*/ 658326 w 2562180"/>
              <a:gd name="connsiteY2" fmla="*/ 928673 h 1630693"/>
              <a:gd name="connsiteX3" fmla="*/ 2207534 w 2562180"/>
              <a:gd name="connsiteY3" fmla="*/ 1620774 h 1630693"/>
              <a:gd name="connsiteX4" fmla="*/ 2397748 w 2562180"/>
              <a:gd name="connsiteY4" fmla="*/ 325949 h 1630693"/>
              <a:gd name="connsiteX5" fmla="*/ 195395 w 2562180"/>
              <a:gd name="connsiteY5" fmla="*/ 41774 h 1630693"/>
              <a:gd name="connsiteX0" fmla="*/ 232273 w 2599058"/>
              <a:gd name="connsiteY0" fmla="*/ 85045 h 1692776"/>
              <a:gd name="connsiteX1" fmla="*/ 117687 w 2599058"/>
              <a:gd name="connsiteY1" fmla="*/ 1675504 h 1692776"/>
              <a:gd name="connsiteX2" fmla="*/ 695204 w 2599058"/>
              <a:gd name="connsiteY2" fmla="*/ 971944 h 1692776"/>
              <a:gd name="connsiteX3" fmla="*/ 2244412 w 2599058"/>
              <a:gd name="connsiteY3" fmla="*/ 1664045 h 1692776"/>
              <a:gd name="connsiteX4" fmla="*/ 2434626 w 2599058"/>
              <a:gd name="connsiteY4" fmla="*/ 369220 h 1692776"/>
              <a:gd name="connsiteX5" fmla="*/ 232273 w 2599058"/>
              <a:gd name="connsiteY5" fmla="*/ 85045 h 1692776"/>
              <a:gd name="connsiteX0" fmla="*/ 261974 w 2628759"/>
              <a:gd name="connsiteY0" fmla="*/ 85045 h 1679195"/>
              <a:gd name="connsiteX1" fmla="*/ 147388 w 2628759"/>
              <a:gd name="connsiteY1" fmla="*/ 1675504 h 1679195"/>
              <a:gd name="connsiteX2" fmla="*/ 724905 w 2628759"/>
              <a:gd name="connsiteY2" fmla="*/ 971944 h 1679195"/>
              <a:gd name="connsiteX3" fmla="*/ 2274113 w 2628759"/>
              <a:gd name="connsiteY3" fmla="*/ 1664045 h 1679195"/>
              <a:gd name="connsiteX4" fmla="*/ 2464327 w 2628759"/>
              <a:gd name="connsiteY4" fmla="*/ 369220 h 1679195"/>
              <a:gd name="connsiteX5" fmla="*/ 261974 w 2628759"/>
              <a:gd name="connsiteY5" fmla="*/ 85045 h 1679195"/>
              <a:gd name="connsiteX0" fmla="*/ 238493 w 2601083"/>
              <a:gd name="connsiteY0" fmla="*/ 85045 h 1737833"/>
              <a:gd name="connsiteX1" fmla="*/ 123907 w 2601083"/>
              <a:gd name="connsiteY1" fmla="*/ 1675504 h 1737833"/>
              <a:gd name="connsiteX2" fmla="*/ 809136 w 2601083"/>
              <a:gd name="connsiteY2" fmla="*/ 1439457 h 1737833"/>
              <a:gd name="connsiteX3" fmla="*/ 2250632 w 2601083"/>
              <a:gd name="connsiteY3" fmla="*/ 1664045 h 1737833"/>
              <a:gd name="connsiteX4" fmla="*/ 2440846 w 2601083"/>
              <a:gd name="connsiteY4" fmla="*/ 369220 h 1737833"/>
              <a:gd name="connsiteX5" fmla="*/ 238493 w 2601083"/>
              <a:gd name="connsiteY5" fmla="*/ 85045 h 173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01083" h="1737833">
                <a:moveTo>
                  <a:pt x="238493" y="85045"/>
                </a:moveTo>
                <a:cubicBezTo>
                  <a:pt x="-147663" y="302759"/>
                  <a:pt x="28800" y="1449769"/>
                  <a:pt x="123907" y="1675504"/>
                </a:cubicBezTo>
                <a:cubicBezTo>
                  <a:pt x="219014" y="1901239"/>
                  <a:pt x="454682" y="1441367"/>
                  <a:pt x="809136" y="1439457"/>
                </a:cubicBezTo>
                <a:cubicBezTo>
                  <a:pt x="1163590" y="1437547"/>
                  <a:pt x="1978680" y="1842418"/>
                  <a:pt x="2250632" y="1664045"/>
                </a:cubicBezTo>
                <a:cubicBezTo>
                  <a:pt x="2522584" y="1485672"/>
                  <a:pt x="2776203" y="632387"/>
                  <a:pt x="2440846" y="369220"/>
                </a:cubicBezTo>
                <a:cubicBezTo>
                  <a:pt x="2105490" y="106053"/>
                  <a:pt x="624649" y="-132669"/>
                  <a:pt x="238493" y="8504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63360-A8EA-C01F-B847-41E5E6AC47CB}"/>
                  </a:ext>
                </a:extLst>
              </p:cNvPr>
              <p:cNvSpPr txBox="1"/>
              <p:nvPr/>
            </p:nvSpPr>
            <p:spPr>
              <a:xfrm>
                <a:off x="451471" y="1746285"/>
                <a:ext cx="15465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7F63360-A8EA-C01F-B847-41E5E6AC4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71" y="1746285"/>
                <a:ext cx="154654" cy="190240"/>
              </a:xfrm>
              <a:prstGeom prst="rect">
                <a:avLst/>
              </a:prstGeom>
              <a:blipFill>
                <a:blip r:embed="rId2"/>
                <a:stretch>
                  <a:fillRect l="-4000" r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BAEE05E-EBB4-F624-5FED-AB3B7C422333}"/>
              </a:ext>
            </a:extLst>
          </p:cNvPr>
          <p:cNvSpPr/>
          <p:nvPr/>
        </p:nvSpPr>
        <p:spPr>
          <a:xfrm>
            <a:off x="180191" y="176463"/>
            <a:ext cx="609600" cy="121232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300D69-7C5E-ED65-B2D1-D131BE7D44EA}"/>
              </a:ext>
            </a:extLst>
          </p:cNvPr>
          <p:cNvSpPr/>
          <p:nvPr/>
        </p:nvSpPr>
        <p:spPr>
          <a:xfrm>
            <a:off x="2379488" y="481262"/>
            <a:ext cx="641532" cy="93388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E79705-1E83-F90E-3713-13216778DEBA}"/>
              </a:ext>
            </a:extLst>
          </p:cNvPr>
          <p:cNvSpPr/>
          <p:nvPr/>
        </p:nvSpPr>
        <p:spPr>
          <a:xfrm>
            <a:off x="636153" y="34334"/>
            <a:ext cx="1265982" cy="673769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ACF1E7-EAFF-93B1-1B3A-039D74B000CD}"/>
              </a:ext>
            </a:extLst>
          </p:cNvPr>
          <p:cNvSpPr/>
          <p:nvPr/>
        </p:nvSpPr>
        <p:spPr>
          <a:xfrm>
            <a:off x="2325067" y="1330349"/>
            <a:ext cx="609600" cy="93388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ECDBE6-4952-430B-50C1-621BA693C724}"/>
              </a:ext>
            </a:extLst>
          </p:cNvPr>
          <p:cNvSpPr/>
          <p:nvPr/>
        </p:nvSpPr>
        <p:spPr>
          <a:xfrm>
            <a:off x="690684" y="605098"/>
            <a:ext cx="1833568" cy="1531427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FBFA44-4B15-45D1-8180-4CCE72B801C7}"/>
              </a:ext>
            </a:extLst>
          </p:cNvPr>
          <p:cNvSpPr/>
          <p:nvPr/>
        </p:nvSpPr>
        <p:spPr>
          <a:xfrm>
            <a:off x="87086" y="827209"/>
            <a:ext cx="1959813" cy="1451446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D6D6ACC-8961-F31E-C525-656B6FCC4B9F}"/>
              </a:ext>
            </a:extLst>
          </p:cNvPr>
          <p:cNvSpPr/>
          <p:nvPr/>
        </p:nvSpPr>
        <p:spPr>
          <a:xfrm>
            <a:off x="1792132" y="112294"/>
            <a:ext cx="804215" cy="673769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A582B6E-C025-4C27-B8F5-2D1BB59078E1}"/>
                  </a:ext>
                </a:extLst>
              </p:cNvPr>
              <p:cNvSpPr txBox="1"/>
              <p:nvPr/>
            </p:nvSpPr>
            <p:spPr>
              <a:xfrm>
                <a:off x="214489" y="173094"/>
                <a:ext cx="16908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A582B6E-C025-4C27-B8F5-2D1BB5907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89" y="173094"/>
                <a:ext cx="169080" cy="190240"/>
              </a:xfrm>
              <a:prstGeom prst="rect">
                <a:avLst/>
              </a:prstGeom>
              <a:blipFill>
                <a:blip r:embed="rId3"/>
                <a:stretch>
                  <a:fillRect l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2F9A67E-8A44-3DD4-E6FE-30F18A753FC3}"/>
                  </a:ext>
                </a:extLst>
              </p:cNvPr>
              <p:cNvSpPr txBox="1"/>
              <p:nvPr/>
            </p:nvSpPr>
            <p:spPr>
              <a:xfrm>
                <a:off x="839531" y="6910"/>
                <a:ext cx="17203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2F9A67E-8A44-3DD4-E6FE-30F18A753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31" y="6910"/>
                <a:ext cx="172030" cy="190240"/>
              </a:xfrm>
              <a:prstGeom prst="rect">
                <a:avLst/>
              </a:prstGeom>
              <a:blipFill>
                <a:blip r:embed="rId4"/>
                <a:stretch>
                  <a:fillRect l="-714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A11B98-EF52-1C6F-1542-099899CF4BAE}"/>
                  </a:ext>
                </a:extLst>
              </p:cNvPr>
              <p:cNvSpPr txBox="1"/>
              <p:nvPr/>
            </p:nvSpPr>
            <p:spPr>
              <a:xfrm>
                <a:off x="2438237" y="102030"/>
                <a:ext cx="17203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2A11B98-EF52-1C6F-1542-099899CF4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237" y="102030"/>
                <a:ext cx="172030" cy="190240"/>
              </a:xfrm>
              <a:prstGeom prst="rect">
                <a:avLst/>
              </a:prstGeom>
              <a:blipFill>
                <a:blip r:embed="rId5"/>
                <a:stretch>
                  <a:fillRect l="-714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5B15A23-52D0-925C-C79E-594E9F17A3C5}"/>
                  </a:ext>
                </a:extLst>
              </p:cNvPr>
              <p:cNvSpPr txBox="1"/>
              <p:nvPr/>
            </p:nvSpPr>
            <p:spPr>
              <a:xfrm>
                <a:off x="2869553" y="481262"/>
                <a:ext cx="17203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5B15A23-52D0-925C-C79E-594E9F17A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553" y="481262"/>
                <a:ext cx="172030" cy="190240"/>
              </a:xfrm>
              <a:prstGeom prst="rect">
                <a:avLst/>
              </a:prstGeom>
              <a:blipFill>
                <a:blip r:embed="rId6"/>
                <a:stretch>
                  <a:fillRect l="-714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53415B0-FC6A-8901-04C7-9826D643E03A}"/>
                  </a:ext>
                </a:extLst>
              </p:cNvPr>
              <p:cNvSpPr txBox="1"/>
              <p:nvPr/>
            </p:nvSpPr>
            <p:spPr>
              <a:xfrm>
                <a:off x="2762637" y="2054649"/>
                <a:ext cx="17203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53415B0-FC6A-8901-04C7-9826D643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637" y="2054649"/>
                <a:ext cx="172030" cy="190240"/>
              </a:xfrm>
              <a:prstGeom prst="rect">
                <a:avLst/>
              </a:prstGeom>
              <a:blipFill>
                <a:blip r:embed="rId7"/>
                <a:stretch>
                  <a:fillRect l="-3571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EB546BC-E579-B5E3-186A-FD6ACA744BE7}"/>
                  </a:ext>
                </a:extLst>
              </p:cNvPr>
              <p:cNvSpPr txBox="1"/>
              <p:nvPr/>
            </p:nvSpPr>
            <p:spPr>
              <a:xfrm>
                <a:off x="2108224" y="1931342"/>
                <a:ext cx="17203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EB546BC-E579-B5E3-186A-FD6ACA744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224" y="1931342"/>
                <a:ext cx="172030" cy="190240"/>
              </a:xfrm>
              <a:prstGeom prst="rect">
                <a:avLst/>
              </a:prstGeom>
              <a:blipFill>
                <a:blip r:embed="rId8"/>
                <a:stretch>
                  <a:fillRect l="-714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F71512-05DE-FC70-1255-B2EAF494F0C9}"/>
                  </a:ext>
                </a:extLst>
              </p:cNvPr>
              <p:cNvSpPr txBox="1"/>
              <p:nvPr/>
            </p:nvSpPr>
            <p:spPr>
              <a:xfrm>
                <a:off x="123159" y="2060037"/>
                <a:ext cx="17203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3F71512-05DE-FC70-1255-B2EAF494F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59" y="2060037"/>
                <a:ext cx="172030" cy="190240"/>
              </a:xfrm>
              <a:prstGeom prst="rect">
                <a:avLst/>
              </a:prstGeom>
              <a:blipFill>
                <a:blip r:embed="rId9"/>
                <a:stretch>
                  <a:fillRect l="-3571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66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5D08DC-2AF3-20B4-C1E9-D8F12647D22F}"/>
                  </a:ext>
                </a:extLst>
              </p:cNvPr>
              <p:cNvSpPr txBox="1"/>
              <p:nvPr/>
            </p:nvSpPr>
            <p:spPr>
              <a:xfrm>
                <a:off x="460605" y="1288171"/>
                <a:ext cx="162219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000" i="1" dirty="0" smtClean="0">
                          <a:latin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zh-CN" altLang="en-US" sz="1000" i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5D08DC-2AF3-20B4-C1E9-D8F12647D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05" y="1288171"/>
                <a:ext cx="162219" cy="190240"/>
              </a:xfrm>
              <a:prstGeom prst="rect">
                <a:avLst/>
              </a:prstGeom>
              <a:blipFill>
                <a:blip r:embed="rId2"/>
                <a:stretch>
                  <a:fillRect l="-7692" r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E64923E-2FFE-FC00-FCED-C86B87D49647}"/>
                  </a:ext>
                </a:extLst>
              </p:cNvPr>
              <p:cNvSpPr txBox="1"/>
              <p:nvPr/>
            </p:nvSpPr>
            <p:spPr>
              <a:xfrm>
                <a:off x="2433927" y="1278010"/>
                <a:ext cx="21031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000" i="1" dirty="0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zh-CN" altLang="en-US" sz="1000" i="1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E64923E-2FFE-FC00-FCED-C86B87D49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927" y="1278010"/>
                <a:ext cx="210310" cy="190240"/>
              </a:xfrm>
              <a:prstGeom prst="rect">
                <a:avLst/>
              </a:prstGeom>
              <a:blipFill>
                <a:blip r:embed="rId3"/>
                <a:stretch>
                  <a:fillRect l="-2857" r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3D2FA95-CF60-5878-25EB-5EAC0A646CF5}"/>
                  </a:ext>
                </a:extLst>
              </p:cNvPr>
              <p:cNvSpPr txBox="1"/>
              <p:nvPr/>
            </p:nvSpPr>
            <p:spPr>
              <a:xfrm>
                <a:off x="1187209" y="1278010"/>
                <a:ext cx="598792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10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zh-CN" altLang="en-US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13D2FA95-CF60-5878-25EB-5EAC0A646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209" y="1278010"/>
                <a:ext cx="598792" cy="190240"/>
              </a:xfrm>
              <a:prstGeom prst="rect">
                <a:avLst/>
              </a:prstGeom>
              <a:blipFill>
                <a:blip r:embed="rId4"/>
                <a:stretch>
                  <a:fillRect l="-3061" r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8342BBDB-6470-5257-4BC5-F9A11AA9D5A7}"/>
              </a:ext>
            </a:extLst>
          </p:cNvPr>
          <p:cNvGrpSpPr/>
          <p:nvPr/>
        </p:nvGrpSpPr>
        <p:grpSpPr>
          <a:xfrm>
            <a:off x="89908" y="211614"/>
            <a:ext cx="2901522" cy="1072356"/>
            <a:chOff x="224081" y="708395"/>
            <a:chExt cx="2556604" cy="944880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A40A9C3-1273-354F-DEC0-37CB562EEB7A}"/>
                </a:ext>
              </a:extLst>
            </p:cNvPr>
            <p:cNvSpPr/>
            <p:nvPr/>
          </p:nvSpPr>
          <p:spPr>
            <a:xfrm>
              <a:off x="1984487" y="709138"/>
              <a:ext cx="796198" cy="943393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53A33163-E353-FED3-1148-BD8F1071905A}"/>
                </a:ext>
              </a:extLst>
            </p:cNvPr>
            <p:cNvSpPr/>
            <p:nvPr/>
          </p:nvSpPr>
          <p:spPr>
            <a:xfrm>
              <a:off x="627498" y="708395"/>
              <a:ext cx="1654496" cy="944880"/>
            </a:xfrm>
            <a:custGeom>
              <a:avLst/>
              <a:gdLst>
                <a:gd name="connsiteX0" fmla="*/ 0 w 1634490"/>
                <a:gd name="connsiteY0" fmla="*/ 0 h 944880"/>
                <a:gd name="connsiteX1" fmla="*/ 0 w 1634490"/>
                <a:gd name="connsiteY1" fmla="*/ 944880 h 944880"/>
                <a:gd name="connsiteX2" fmla="*/ 1634490 w 1634490"/>
                <a:gd name="connsiteY2" fmla="*/ 739140 h 944880"/>
                <a:gd name="connsiteX3" fmla="*/ 1634490 w 1634490"/>
                <a:gd name="connsiteY3" fmla="*/ 211455 h 944880"/>
                <a:gd name="connsiteX4" fmla="*/ 0 w 1634490"/>
                <a:gd name="connsiteY4" fmla="*/ 0 h 944880"/>
                <a:gd name="connsiteX0" fmla="*/ 0 w 1634490"/>
                <a:gd name="connsiteY0" fmla="*/ 0 h 944880"/>
                <a:gd name="connsiteX1" fmla="*/ 0 w 1634490"/>
                <a:gd name="connsiteY1" fmla="*/ 944880 h 944880"/>
                <a:gd name="connsiteX2" fmla="*/ 1634490 w 1634490"/>
                <a:gd name="connsiteY2" fmla="*/ 739140 h 944880"/>
                <a:gd name="connsiteX3" fmla="*/ 1634490 w 1634490"/>
                <a:gd name="connsiteY3" fmla="*/ 211455 h 944880"/>
                <a:gd name="connsiteX4" fmla="*/ 0 w 1634490"/>
                <a:gd name="connsiteY4" fmla="*/ 0 h 944880"/>
                <a:gd name="connsiteX0" fmla="*/ 0 w 1634490"/>
                <a:gd name="connsiteY0" fmla="*/ 0 h 944880"/>
                <a:gd name="connsiteX1" fmla="*/ 0 w 1634490"/>
                <a:gd name="connsiteY1" fmla="*/ 944880 h 944880"/>
                <a:gd name="connsiteX2" fmla="*/ 1634490 w 1634490"/>
                <a:gd name="connsiteY2" fmla="*/ 739140 h 944880"/>
                <a:gd name="connsiteX3" fmla="*/ 1634490 w 1634490"/>
                <a:gd name="connsiteY3" fmla="*/ 211455 h 944880"/>
                <a:gd name="connsiteX4" fmla="*/ 0 w 1634490"/>
                <a:gd name="connsiteY4" fmla="*/ 0 h 944880"/>
                <a:gd name="connsiteX0" fmla="*/ 0 w 1634490"/>
                <a:gd name="connsiteY0" fmla="*/ 0 h 944880"/>
                <a:gd name="connsiteX1" fmla="*/ 0 w 1634490"/>
                <a:gd name="connsiteY1" fmla="*/ 944880 h 944880"/>
                <a:gd name="connsiteX2" fmla="*/ 1634490 w 1634490"/>
                <a:gd name="connsiteY2" fmla="*/ 739140 h 944880"/>
                <a:gd name="connsiteX3" fmla="*/ 1634490 w 1634490"/>
                <a:gd name="connsiteY3" fmla="*/ 211455 h 944880"/>
                <a:gd name="connsiteX4" fmla="*/ 0 w 1634490"/>
                <a:gd name="connsiteY4" fmla="*/ 0 h 944880"/>
                <a:gd name="connsiteX0" fmla="*/ 0 w 1634490"/>
                <a:gd name="connsiteY0" fmla="*/ 0 h 944880"/>
                <a:gd name="connsiteX1" fmla="*/ 0 w 1634490"/>
                <a:gd name="connsiteY1" fmla="*/ 944880 h 944880"/>
                <a:gd name="connsiteX2" fmla="*/ 1634490 w 1634490"/>
                <a:gd name="connsiteY2" fmla="*/ 739140 h 944880"/>
                <a:gd name="connsiteX3" fmla="*/ 1634490 w 1634490"/>
                <a:gd name="connsiteY3" fmla="*/ 211455 h 944880"/>
                <a:gd name="connsiteX4" fmla="*/ 0 w 1634490"/>
                <a:gd name="connsiteY4" fmla="*/ 0 h 94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4490" h="944880">
                  <a:moveTo>
                    <a:pt x="0" y="0"/>
                  </a:moveTo>
                  <a:lnTo>
                    <a:pt x="0" y="944880"/>
                  </a:lnTo>
                  <a:cubicBezTo>
                    <a:pt x="665276" y="889635"/>
                    <a:pt x="967332" y="876300"/>
                    <a:pt x="1634490" y="739140"/>
                  </a:cubicBezTo>
                  <a:lnTo>
                    <a:pt x="1634490" y="211455"/>
                  </a:lnTo>
                  <a:cubicBezTo>
                    <a:pt x="1078368" y="89535"/>
                    <a:pt x="670922" y="32385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408CE01-082A-D6ED-E56E-D6C3CE351AB4}"/>
                </a:ext>
              </a:extLst>
            </p:cNvPr>
            <p:cNvSpPr/>
            <p:nvPr/>
          </p:nvSpPr>
          <p:spPr>
            <a:xfrm>
              <a:off x="224081" y="709139"/>
              <a:ext cx="796198" cy="943393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337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464B477-6DF2-0270-D26F-1E1FDBB27A4E}"/>
                </a:ext>
              </a:extLst>
            </p:cNvPr>
            <p:cNvSpPr/>
            <p:nvPr/>
          </p:nvSpPr>
          <p:spPr>
            <a:xfrm>
              <a:off x="2061059" y="917665"/>
              <a:ext cx="425977" cy="526338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955EEB0-A31B-427D-F0D9-2CEB339E3C78}"/>
                </a:ext>
              </a:extLst>
            </p:cNvPr>
            <p:cNvSpPr/>
            <p:nvPr/>
          </p:nvSpPr>
          <p:spPr>
            <a:xfrm rot="5400000">
              <a:off x="1239101" y="383233"/>
              <a:ext cx="526564" cy="1544808"/>
            </a:xfrm>
            <a:custGeom>
              <a:avLst/>
              <a:gdLst>
                <a:gd name="connsiteX0" fmla="*/ 0 w 526338"/>
                <a:gd name="connsiteY0" fmla="*/ 1544808 h 1544808"/>
                <a:gd name="connsiteX1" fmla="*/ 164112 w 526338"/>
                <a:gd name="connsiteY1" fmla="*/ 0 h 1544808"/>
                <a:gd name="connsiteX2" fmla="*/ 526338 w 526338"/>
                <a:gd name="connsiteY2" fmla="*/ 1544808 h 1544808"/>
                <a:gd name="connsiteX3" fmla="*/ 0 w 526338"/>
                <a:gd name="connsiteY3" fmla="*/ 1544808 h 1544808"/>
                <a:gd name="connsiteX0" fmla="*/ 0 w 526338"/>
                <a:gd name="connsiteY0" fmla="*/ 1544808 h 1544808"/>
                <a:gd name="connsiteX1" fmla="*/ 164112 w 526338"/>
                <a:gd name="connsiteY1" fmla="*/ 0 h 1544808"/>
                <a:gd name="connsiteX2" fmla="*/ 526338 w 526338"/>
                <a:gd name="connsiteY2" fmla="*/ 1544808 h 1544808"/>
                <a:gd name="connsiteX3" fmla="*/ 0 w 526338"/>
                <a:gd name="connsiteY3" fmla="*/ 1544808 h 1544808"/>
                <a:gd name="connsiteX0" fmla="*/ 0 w 526338"/>
                <a:gd name="connsiteY0" fmla="*/ 1544808 h 1544808"/>
                <a:gd name="connsiteX1" fmla="*/ 164112 w 526338"/>
                <a:gd name="connsiteY1" fmla="*/ 0 h 1544808"/>
                <a:gd name="connsiteX2" fmla="*/ 526338 w 526338"/>
                <a:gd name="connsiteY2" fmla="*/ 1544808 h 1544808"/>
                <a:gd name="connsiteX3" fmla="*/ 0 w 526338"/>
                <a:gd name="connsiteY3" fmla="*/ 1544808 h 1544808"/>
                <a:gd name="connsiteX0" fmla="*/ 0 w 526338"/>
                <a:gd name="connsiteY0" fmla="*/ 1544808 h 1544808"/>
                <a:gd name="connsiteX1" fmla="*/ 164112 w 526338"/>
                <a:gd name="connsiteY1" fmla="*/ 0 h 1544808"/>
                <a:gd name="connsiteX2" fmla="*/ 526338 w 526338"/>
                <a:gd name="connsiteY2" fmla="*/ 1544808 h 1544808"/>
                <a:gd name="connsiteX3" fmla="*/ 0 w 526338"/>
                <a:gd name="connsiteY3" fmla="*/ 1544808 h 1544808"/>
                <a:gd name="connsiteX0" fmla="*/ 0 w 526338"/>
                <a:gd name="connsiteY0" fmla="*/ 1544808 h 1544808"/>
                <a:gd name="connsiteX1" fmla="*/ 164112 w 526338"/>
                <a:gd name="connsiteY1" fmla="*/ 0 h 1544808"/>
                <a:gd name="connsiteX2" fmla="*/ 526338 w 526338"/>
                <a:gd name="connsiteY2" fmla="*/ 1544808 h 1544808"/>
                <a:gd name="connsiteX3" fmla="*/ 0 w 526338"/>
                <a:gd name="connsiteY3" fmla="*/ 1544808 h 1544808"/>
                <a:gd name="connsiteX0" fmla="*/ 0 w 526338"/>
                <a:gd name="connsiteY0" fmla="*/ 1544808 h 1544808"/>
                <a:gd name="connsiteX1" fmla="*/ 164112 w 526338"/>
                <a:gd name="connsiteY1" fmla="*/ 0 h 1544808"/>
                <a:gd name="connsiteX2" fmla="*/ 526338 w 526338"/>
                <a:gd name="connsiteY2" fmla="*/ 1544808 h 1544808"/>
                <a:gd name="connsiteX3" fmla="*/ 0 w 526338"/>
                <a:gd name="connsiteY3" fmla="*/ 1544808 h 1544808"/>
                <a:gd name="connsiteX0" fmla="*/ 0 w 526338"/>
                <a:gd name="connsiteY0" fmla="*/ 1544808 h 1544808"/>
                <a:gd name="connsiteX1" fmla="*/ 164112 w 526338"/>
                <a:gd name="connsiteY1" fmla="*/ 0 h 1544808"/>
                <a:gd name="connsiteX2" fmla="*/ 526338 w 526338"/>
                <a:gd name="connsiteY2" fmla="*/ 1544808 h 1544808"/>
                <a:gd name="connsiteX3" fmla="*/ 0 w 526338"/>
                <a:gd name="connsiteY3" fmla="*/ 1544808 h 1544808"/>
                <a:gd name="connsiteX0" fmla="*/ 0 w 526338"/>
                <a:gd name="connsiteY0" fmla="*/ 1544808 h 1544808"/>
                <a:gd name="connsiteX1" fmla="*/ 164112 w 526338"/>
                <a:gd name="connsiteY1" fmla="*/ 0 h 1544808"/>
                <a:gd name="connsiteX2" fmla="*/ 526338 w 526338"/>
                <a:gd name="connsiteY2" fmla="*/ 1544808 h 1544808"/>
                <a:gd name="connsiteX3" fmla="*/ 0 w 526338"/>
                <a:gd name="connsiteY3" fmla="*/ 1544808 h 1544808"/>
                <a:gd name="connsiteX0" fmla="*/ 226 w 526564"/>
                <a:gd name="connsiteY0" fmla="*/ 1544808 h 1544808"/>
                <a:gd name="connsiteX1" fmla="*/ 164338 w 526564"/>
                <a:gd name="connsiteY1" fmla="*/ 0 h 1544808"/>
                <a:gd name="connsiteX2" fmla="*/ 526564 w 526564"/>
                <a:gd name="connsiteY2" fmla="*/ 1544808 h 1544808"/>
                <a:gd name="connsiteX3" fmla="*/ 226 w 526564"/>
                <a:gd name="connsiteY3" fmla="*/ 1544808 h 154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6564" h="1544808">
                  <a:moveTo>
                    <a:pt x="226" y="1544808"/>
                  </a:moveTo>
                  <a:cubicBezTo>
                    <a:pt x="-4125" y="980342"/>
                    <a:pt x="54389" y="518746"/>
                    <a:pt x="164338" y="0"/>
                  </a:cubicBezTo>
                  <a:cubicBezTo>
                    <a:pt x="347945" y="503506"/>
                    <a:pt x="468687" y="1001297"/>
                    <a:pt x="526564" y="1544808"/>
                  </a:cubicBezTo>
                  <a:lnTo>
                    <a:pt x="226" y="1544808"/>
                  </a:ln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661685737">
                    <a:custGeom>
                      <a:avLst/>
                      <a:gdLst>
                        <a:gd name="connsiteX0" fmla="*/ 0 w 526338"/>
                        <a:gd name="connsiteY0" fmla="*/ 1544808 h 1544808"/>
                        <a:gd name="connsiteX1" fmla="*/ 53063 w 526338"/>
                        <a:gd name="connsiteY1" fmla="*/ 1045320 h 1544808"/>
                        <a:gd name="connsiteX2" fmla="*/ 111049 w 526338"/>
                        <a:gd name="connsiteY2" fmla="*/ 499488 h 1544808"/>
                        <a:gd name="connsiteX3" fmla="*/ 164112 w 526338"/>
                        <a:gd name="connsiteY3" fmla="*/ 0 h 1544808"/>
                        <a:gd name="connsiteX4" fmla="*/ 273987 w 526338"/>
                        <a:gd name="connsiteY4" fmla="*/ 468592 h 1544808"/>
                        <a:gd name="connsiteX5" fmla="*/ 391107 w 526338"/>
                        <a:gd name="connsiteY5" fmla="*/ 968080 h 1544808"/>
                        <a:gd name="connsiteX6" fmla="*/ 526338 w 526338"/>
                        <a:gd name="connsiteY6" fmla="*/ 1544808 h 1544808"/>
                        <a:gd name="connsiteX7" fmla="*/ 0 w 526338"/>
                        <a:gd name="connsiteY7" fmla="*/ 1544808 h 15448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338" h="1544808" fill="none" extrusionOk="0">
                          <a:moveTo>
                            <a:pt x="0" y="1544808"/>
                          </a:moveTo>
                          <a:cubicBezTo>
                            <a:pt x="-12282" y="1312609"/>
                            <a:pt x="49498" y="1232190"/>
                            <a:pt x="53063" y="1045320"/>
                          </a:cubicBezTo>
                          <a:cubicBezTo>
                            <a:pt x="56628" y="858450"/>
                            <a:pt x="113779" y="736439"/>
                            <a:pt x="111049" y="499488"/>
                          </a:cubicBezTo>
                          <a:cubicBezTo>
                            <a:pt x="108319" y="262537"/>
                            <a:pt x="185415" y="235526"/>
                            <a:pt x="164112" y="0"/>
                          </a:cubicBezTo>
                          <a:cubicBezTo>
                            <a:pt x="212203" y="194093"/>
                            <a:pt x="171750" y="258434"/>
                            <a:pt x="273987" y="468592"/>
                          </a:cubicBezTo>
                          <a:cubicBezTo>
                            <a:pt x="376225" y="678750"/>
                            <a:pt x="329176" y="838049"/>
                            <a:pt x="391107" y="968080"/>
                          </a:cubicBezTo>
                          <a:cubicBezTo>
                            <a:pt x="453038" y="1098111"/>
                            <a:pt x="488907" y="1402930"/>
                            <a:pt x="526338" y="1544808"/>
                          </a:cubicBezTo>
                          <a:cubicBezTo>
                            <a:pt x="332631" y="1566827"/>
                            <a:pt x="219248" y="1506068"/>
                            <a:pt x="0" y="1544808"/>
                          </a:cubicBezTo>
                          <a:close/>
                        </a:path>
                        <a:path w="526338" h="1544808" stroke="0" extrusionOk="0">
                          <a:moveTo>
                            <a:pt x="0" y="1544808"/>
                          </a:moveTo>
                          <a:cubicBezTo>
                            <a:pt x="-21550" y="1322043"/>
                            <a:pt x="89134" y="1171602"/>
                            <a:pt x="51422" y="1060768"/>
                          </a:cubicBezTo>
                          <a:cubicBezTo>
                            <a:pt x="13710" y="949934"/>
                            <a:pt x="86006" y="735924"/>
                            <a:pt x="106126" y="545832"/>
                          </a:cubicBezTo>
                          <a:cubicBezTo>
                            <a:pt x="126246" y="355740"/>
                            <a:pt x="141778" y="213386"/>
                            <a:pt x="164112" y="0"/>
                          </a:cubicBezTo>
                          <a:cubicBezTo>
                            <a:pt x="258110" y="146006"/>
                            <a:pt x="213968" y="429768"/>
                            <a:pt x="288476" y="530384"/>
                          </a:cubicBezTo>
                          <a:cubicBezTo>
                            <a:pt x="362984" y="631000"/>
                            <a:pt x="384412" y="951654"/>
                            <a:pt x="416463" y="1076216"/>
                          </a:cubicBezTo>
                          <a:cubicBezTo>
                            <a:pt x="448514" y="1200778"/>
                            <a:pt x="471875" y="1329962"/>
                            <a:pt x="526338" y="1544808"/>
                          </a:cubicBezTo>
                          <a:cubicBezTo>
                            <a:pt x="389022" y="1594354"/>
                            <a:pt x="207325" y="1499759"/>
                            <a:pt x="0" y="154480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C34A2001-D09D-8E02-90DF-1E993D91D61B}"/>
                </a:ext>
              </a:extLst>
            </p:cNvPr>
            <p:cNvSpPr/>
            <p:nvPr/>
          </p:nvSpPr>
          <p:spPr>
            <a:xfrm>
              <a:off x="523945" y="893325"/>
              <a:ext cx="425977" cy="526338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2906D2-F06F-2B39-D1B0-4ADAB6386892}"/>
                  </a:ext>
                </a:extLst>
              </p:cNvPr>
              <p:cNvSpPr txBox="1"/>
              <p:nvPr/>
            </p:nvSpPr>
            <p:spPr>
              <a:xfrm>
                <a:off x="2416440" y="515949"/>
                <a:ext cx="219075" cy="159462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>
                          <m:r>
                            <a:rPr lang="zh-CN" altLang="en-US" sz="800" b="1" i="1" smtClean="0">
                              <a:latin typeface="Cambria Math" panose="02040503050406030204" pitchFamily="18" charset="0"/>
                            </a:rPr>
                            <m:t>𝓦</m:t>
                          </m:r>
                        </m:sub>
                      </m:sSub>
                    </m:oMath>
                  </m:oMathPara>
                </a14:m>
                <a:endParaRPr lang="zh-CN" altLang="en-US" sz="800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42906D2-F06F-2B39-D1B0-4ADAB6386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440" y="515949"/>
                <a:ext cx="219075" cy="15946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3CEBDCB-F0EE-EB0A-F00F-9E9B68BC885E}"/>
                  </a:ext>
                </a:extLst>
              </p:cNvPr>
              <p:cNvSpPr txBox="1"/>
              <p:nvPr/>
            </p:nvSpPr>
            <p:spPr>
              <a:xfrm>
                <a:off x="2282648" y="858534"/>
                <a:ext cx="281612" cy="159462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800" i="0" smtClean="0">
                          <a:ln w="0"/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ran</m:t>
                      </m:r>
                      <m:r>
                        <a:rPr lang="en-US" altLang="zh-CN" sz="800" i="0" smtClean="0">
                          <a:ln w="0"/>
                          <a:solidFill>
                            <a:schemeClr val="accent4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zh-CN" altLang="en-US" sz="80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3CEBDCB-F0EE-EB0A-F00F-9E9B68BC8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648" y="858534"/>
                <a:ext cx="281612" cy="159462"/>
              </a:xfrm>
              <a:prstGeom prst="rect">
                <a:avLst/>
              </a:prstGeom>
              <a:blipFill>
                <a:blip r:embed="rId6"/>
                <a:stretch>
                  <a:fillRect l="-4255" r="-2128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FCFE430-446F-07BD-66B7-E3CABF3B4FC5}"/>
                  </a:ext>
                </a:extLst>
              </p:cNvPr>
              <p:cNvSpPr txBox="1"/>
              <p:nvPr/>
            </p:nvSpPr>
            <p:spPr>
              <a:xfrm>
                <a:off x="532747" y="858534"/>
                <a:ext cx="278406" cy="159462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800" i="0" smtClean="0">
                          <a:ln w="0"/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ker</m:t>
                      </m:r>
                      <m:r>
                        <a:rPr lang="en-US" altLang="zh-CN" sz="800" i="0" smtClean="0">
                          <a:ln w="0"/>
                          <a:solidFill>
                            <a:schemeClr val="accent2">
                              <a:lumMod val="75000"/>
                            </a:schemeClr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𝐓</m:t>
                      </m:r>
                    </m:oMath>
                  </m:oMathPara>
                </a14:m>
                <a:endParaRPr lang="zh-CN" altLang="en-US" sz="8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FCFE430-446F-07BD-66B7-E3CABF3B4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47" y="858534"/>
                <a:ext cx="278406" cy="159462"/>
              </a:xfrm>
              <a:prstGeom prst="rect">
                <a:avLst/>
              </a:prstGeom>
              <a:blipFill>
                <a:blip r:embed="rId7"/>
                <a:stretch>
                  <a:fillRect l="-6522" r="-4348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1A466AA6-4E2A-0DB0-C159-C1366FFA47E0}"/>
              </a:ext>
            </a:extLst>
          </p:cNvPr>
          <p:cNvGrpSpPr/>
          <p:nvPr/>
        </p:nvGrpSpPr>
        <p:grpSpPr>
          <a:xfrm>
            <a:off x="750711" y="1612095"/>
            <a:ext cx="1579916" cy="558800"/>
            <a:chOff x="541714" y="1581280"/>
            <a:chExt cx="1579916" cy="558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917CA3B-8752-73D5-586C-D8D8355715CA}"/>
                    </a:ext>
                  </a:extLst>
                </p:cNvPr>
                <p:cNvSpPr txBox="1"/>
                <p:nvPr/>
              </p:nvSpPr>
              <p:spPr>
                <a:xfrm>
                  <a:off x="701438" y="1581280"/>
                  <a:ext cx="1260469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panose="02040503050406030204" pitchFamily="18" charset="0"/>
                          </a:rPr>
                          <m:t>nullity</m:t>
                        </m:r>
                        <m:r>
                          <a:rPr lang="en-US" altLang="zh-CN" sz="10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dim</m:t>
                        </m:r>
                        <m:d>
                          <m:dPr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ker</m:t>
                            </m:r>
                            <m:r>
                              <a:rPr lang="en-US" altLang="zh-CN" sz="1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𝐓</m:t>
                            </m:r>
                          </m:e>
                        </m:d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3917CA3B-8752-73D5-586C-D8D835571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438" y="1581280"/>
                  <a:ext cx="1260469" cy="190240"/>
                </a:xfrm>
                <a:prstGeom prst="rect">
                  <a:avLst/>
                </a:prstGeom>
                <a:blipFill>
                  <a:blip r:embed="rId8"/>
                  <a:stretch>
                    <a:fillRect l="-2899" b="-187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6C7E6B07-E0B3-C0BC-D05D-57349719573F}"/>
                    </a:ext>
                  </a:extLst>
                </p:cNvPr>
                <p:cNvSpPr txBox="1"/>
                <p:nvPr/>
              </p:nvSpPr>
              <p:spPr>
                <a:xfrm>
                  <a:off x="747732" y="1765560"/>
                  <a:ext cx="1167880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panose="02040503050406030204" pitchFamily="18" charset="0"/>
                          </a:rPr>
                          <m:t>rank</m:t>
                        </m:r>
                        <m:r>
                          <a:rPr lang="en-US" altLang="zh-CN" sz="10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dim</m:t>
                        </m:r>
                        <m:d>
                          <m:dPr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1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ran</m:t>
                            </m:r>
                            <m:r>
                              <a:rPr lang="en-US" altLang="zh-CN" sz="1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𝐓</m:t>
                            </m:r>
                          </m:e>
                        </m:d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6C7E6B07-E0B3-C0BC-D05D-573497195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32" y="1765560"/>
                  <a:ext cx="1167880" cy="190240"/>
                </a:xfrm>
                <a:prstGeom prst="rect">
                  <a:avLst/>
                </a:prstGeom>
                <a:blipFill>
                  <a:blip r:embed="rId9"/>
                  <a:stretch>
                    <a:fillRect l="-20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B44B28D-53BE-0A39-E342-453EE6D48C0C}"/>
                    </a:ext>
                  </a:extLst>
                </p:cNvPr>
                <p:cNvSpPr txBox="1"/>
                <p:nvPr/>
              </p:nvSpPr>
              <p:spPr>
                <a:xfrm>
                  <a:off x="541714" y="1949840"/>
                  <a:ext cx="1579916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panose="02040503050406030204" pitchFamily="18" charset="0"/>
                          </a:rPr>
                          <m:t>rank</m:t>
                        </m:r>
                        <m:r>
                          <a:rPr lang="en-US" altLang="zh-CN" sz="10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zh-CN" sz="10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1000">
                            <a:latin typeface="Cambria Math" panose="02040503050406030204" pitchFamily="18" charset="0"/>
                          </a:rPr>
                          <m:t>nullity</m:t>
                        </m:r>
                        <m:r>
                          <a:rPr lang="en-US" altLang="zh-CN" sz="1000" b="1">
                            <a:latin typeface="Cambria Math" panose="02040503050406030204" pitchFamily="18" charset="0"/>
                          </a:rPr>
                          <m:t>𝐓</m:t>
                        </m:r>
                        <m:r>
                          <a:rPr lang="en-US" altLang="zh-CN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r>
                          <m:rPr>
                            <m:sty m:val="p"/>
                          </m:rPr>
                          <a:rPr lang="en-US" altLang="zh-CN" sz="1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dim</m:t>
                        </m:r>
                        <m:d>
                          <m:dPr>
                            <m:ctrlPr>
                              <a:rPr lang="en-US" altLang="zh-CN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𝒱</m:t>
                            </m:r>
                          </m:e>
                        </m:d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CB44B28D-53BE-0A39-E342-453EE6D48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14" y="1949840"/>
                  <a:ext cx="1579916" cy="190240"/>
                </a:xfrm>
                <a:prstGeom prst="rect">
                  <a:avLst/>
                </a:prstGeom>
                <a:blipFill>
                  <a:blip r:embed="rId10"/>
                  <a:stretch>
                    <a:fillRect l="-1544" b="-193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35422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EB80FE6-C1CB-38D7-B767-E811BEEBB660}"/>
              </a:ext>
            </a:extLst>
          </p:cNvPr>
          <p:cNvSpPr/>
          <p:nvPr/>
        </p:nvSpPr>
        <p:spPr>
          <a:xfrm>
            <a:off x="238845" y="438654"/>
            <a:ext cx="1356472" cy="1277963"/>
          </a:xfrm>
          <a:custGeom>
            <a:avLst/>
            <a:gdLst>
              <a:gd name="connsiteX0" fmla="*/ 58229 w 1617911"/>
              <a:gd name="connsiteY0" fmla="*/ 83118 h 1059308"/>
              <a:gd name="connsiteX1" fmla="*/ 5519 w 1617911"/>
              <a:gd name="connsiteY1" fmla="*/ 225206 h 1059308"/>
              <a:gd name="connsiteX2" fmla="*/ 170524 w 1617911"/>
              <a:gd name="connsiteY2" fmla="*/ 736261 h 1059308"/>
              <a:gd name="connsiteX3" fmla="*/ 1055131 w 1617911"/>
              <a:gd name="connsiteY3" fmla="*/ 846264 h 1059308"/>
              <a:gd name="connsiteX4" fmla="*/ 1018464 w 1617911"/>
              <a:gd name="connsiteY4" fmla="*/ 1052520 h 1059308"/>
              <a:gd name="connsiteX5" fmla="*/ 1607438 w 1617911"/>
              <a:gd name="connsiteY5" fmla="*/ 947100 h 1059308"/>
              <a:gd name="connsiteX6" fmla="*/ 1330139 w 1617911"/>
              <a:gd name="connsiteY6" fmla="*/ 362709 h 1059308"/>
              <a:gd name="connsiteX7" fmla="*/ 525742 w 1617911"/>
              <a:gd name="connsiteY7" fmla="*/ 289374 h 1059308"/>
              <a:gd name="connsiteX8" fmla="*/ 243859 w 1617911"/>
              <a:gd name="connsiteY8" fmla="*/ 9783 h 1059308"/>
              <a:gd name="connsiteX9" fmla="*/ 58229 w 1617911"/>
              <a:gd name="connsiteY9" fmla="*/ 83118 h 1059308"/>
              <a:gd name="connsiteX0" fmla="*/ 58229 w 1617911"/>
              <a:gd name="connsiteY0" fmla="*/ 83118 h 1053207"/>
              <a:gd name="connsiteX1" fmla="*/ 5519 w 1617911"/>
              <a:gd name="connsiteY1" fmla="*/ 225206 h 1053207"/>
              <a:gd name="connsiteX2" fmla="*/ 170524 w 1617911"/>
              <a:gd name="connsiteY2" fmla="*/ 736261 h 1053207"/>
              <a:gd name="connsiteX3" fmla="*/ 589910 w 1617911"/>
              <a:gd name="connsiteY3" fmla="*/ 979184 h 1053207"/>
              <a:gd name="connsiteX4" fmla="*/ 1018464 w 1617911"/>
              <a:gd name="connsiteY4" fmla="*/ 1052520 h 1053207"/>
              <a:gd name="connsiteX5" fmla="*/ 1607438 w 1617911"/>
              <a:gd name="connsiteY5" fmla="*/ 947100 h 1053207"/>
              <a:gd name="connsiteX6" fmla="*/ 1330139 w 1617911"/>
              <a:gd name="connsiteY6" fmla="*/ 362709 h 1053207"/>
              <a:gd name="connsiteX7" fmla="*/ 525742 w 1617911"/>
              <a:gd name="connsiteY7" fmla="*/ 289374 h 1053207"/>
              <a:gd name="connsiteX8" fmla="*/ 243859 w 1617911"/>
              <a:gd name="connsiteY8" fmla="*/ 9783 h 1053207"/>
              <a:gd name="connsiteX9" fmla="*/ 58229 w 1617911"/>
              <a:gd name="connsiteY9" fmla="*/ 83118 h 1053207"/>
              <a:gd name="connsiteX0" fmla="*/ 58229 w 1617911"/>
              <a:gd name="connsiteY0" fmla="*/ 83118 h 1060770"/>
              <a:gd name="connsiteX1" fmla="*/ 5519 w 1617911"/>
              <a:gd name="connsiteY1" fmla="*/ 225206 h 1060770"/>
              <a:gd name="connsiteX2" fmla="*/ 170524 w 1617911"/>
              <a:gd name="connsiteY2" fmla="*/ 736261 h 1060770"/>
              <a:gd name="connsiteX3" fmla="*/ 577849 w 1617911"/>
              <a:gd name="connsiteY3" fmla="*/ 825442 h 1060770"/>
              <a:gd name="connsiteX4" fmla="*/ 1018464 w 1617911"/>
              <a:gd name="connsiteY4" fmla="*/ 1052520 h 1060770"/>
              <a:gd name="connsiteX5" fmla="*/ 1607438 w 1617911"/>
              <a:gd name="connsiteY5" fmla="*/ 947100 h 1060770"/>
              <a:gd name="connsiteX6" fmla="*/ 1330139 w 1617911"/>
              <a:gd name="connsiteY6" fmla="*/ 362709 h 1060770"/>
              <a:gd name="connsiteX7" fmla="*/ 525742 w 1617911"/>
              <a:gd name="connsiteY7" fmla="*/ 289374 h 1060770"/>
              <a:gd name="connsiteX8" fmla="*/ 243859 w 1617911"/>
              <a:gd name="connsiteY8" fmla="*/ 9783 h 1060770"/>
              <a:gd name="connsiteX9" fmla="*/ 58229 w 1617911"/>
              <a:gd name="connsiteY9" fmla="*/ 83118 h 1060770"/>
              <a:gd name="connsiteX0" fmla="*/ 2547 w 1562229"/>
              <a:gd name="connsiteY0" fmla="*/ 85497 h 1063149"/>
              <a:gd name="connsiteX1" fmla="*/ 82516 w 1562229"/>
              <a:gd name="connsiteY1" fmla="*/ 364246 h 1063149"/>
              <a:gd name="connsiteX2" fmla="*/ 114842 w 1562229"/>
              <a:gd name="connsiteY2" fmla="*/ 738640 h 1063149"/>
              <a:gd name="connsiteX3" fmla="*/ 522167 w 1562229"/>
              <a:gd name="connsiteY3" fmla="*/ 827821 h 1063149"/>
              <a:gd name="connsiteX4" fmla="*/ 962782 w 1562229"/>
              <a:gd name="connsiteY4" fmla="*/ 1054899 h 1063149"/>
              <a:gd name="connsiteX5" fmla="*/ 1551756 w 1562229"/>
              <a:gd name="connsiteY5" fmla="*/ 949479 h 1063149"/>
              <a:gd name="connsiteX6" fmla="*/ 1274457 w 1562229"/>
              <a:gd name="connsiteY6" fmla="*/ 365088 h 1063149"/>
              <a:gd name="connsiteX7" fmla="*/ 470060 w 1562229"/>
              <a:gd name="connsiteY7" fmla="*/ 291753 h 1063149"/>
              <a:gd name="connsiteX8" fmla="*/ 188177 w 1562229"/>
              <a:gd name="connsiteY8" fmla="*/ 12162 h 1063149"/>
              <a:gd name="connsiteX9" fmla="*/ 2547 w 1562229"/>
              <a:gd name="connsiteY9" fmla="*/ 85497 h 1063149"/>
              <a:gd name="connsiteX0" fmla="*/ 2545 w 1560973"/>
              <a:gd name="connsiteY0" fmla="*/ 269094 h 1246746"/>
              <a:gd name="connsiteX1" fmla="*/ 82514 w 1560973"/>
              <a:gd name="connsiteY1" fmla="*/ 547843 h 1246746"/>
              <a:gd name="connsiteX2" fmla="*/ 114840 w 1560973"/>
              <a:gd name="connsiteY2" fmla="*/ 922237 h 1246746"/>
              <a:gd name="connsiteX3" fmla="*/ 522165 w 1560973"/>
              <a:gd name="connsiteY3" fmla="*/ 1011418 h 1246746"/>
              <a:gd name="connsiteX4" fmla="*/ 962780 w 1560973"/>
              <a:gd name="connsiteY4" fmla="*/ 1238496 h 1246746"/>
              <a:gd name="connsiteX5" fmla="*/ 1551754 w 1560973"/>
              <a:gd name="connsiteY5" fmla="*/ 1133076 h 1246746"/>
              <a:gd name="connsiteX6" fmla="*/ 1274455 w 1560973"/>
              <a:gd name="connsiteY6" fmla="*/ 548685 h 1246746"/>
              <a:gd name="connsiteX7" fmla="*/ 642942 w 1560973"/>
              <a:gd name="connsiteY7" fmla="*/ 10704 h 1246746"/>
              <a:gd name="connsiteX8" fmla="*/ 188175 w 1560973"/>
              <a:gd name="connsiteY8" fmla="*/ 195759 h 1246746"/>
              <a:gd name="connsiteX9" fmla="*/ 2545 w 1560973"/>
              <a:gd name="connsiteY9" fmla="*/ 269094 h 1246746"/>
              <a:gd name="connsiteX0" fmla="*/ 2545 w 1552408"/>
              <a:gd name="connsiteY0" fmla="*/ 269094 h 1245371"/>
              <a:gd name="connsiteX1" fmla="*/ 82514 w 1552408"/>
              <a:gd name="connsiteY1" fmla="*/ 547843 h 1245371"/>
              <a:gd name="connsiteX2" fmla="*/ 114840 w 1552408"/>
              <a:gd name="connsiteY2" fmla="*/ 922237 h 1245371"/>
              <a:gd name="connsiteX3" fmla="*/ 522165 w 1552408"/>
              <a:gd name="connsiteY3" fmla="*/ 1011418 h 1245371"/>
              <a:gd name="connsiteX4" fmla="*/ 962780 w 1552408"/>
              <a:gd name="connsiteY4" fmla="*/ 1238496 h 1245371"/>
              <a:gd name="connsiteX5" fmla="*/ 1551754 w 1552408"/>
              <a:gd name="connsiteY5" fmla="*/ 1133076 h 1245371"/>
              <a:gd name="connsiteX6" fmla="*/ 1069407 w 1552408"/>
              <a:gd name="connsiteY6" fmla="*/ 613599 h 1245371"/>
              <a:gd name="connsiteX7" fmla="*/ 642942 w 1552408"/>
              <a:gd name="connsiteY7" fmla="*/ 10704 h 1245371"/>
              <a:gd name="connsiteX8" fmla="*/ 188175 w 1552408"/>
              <a:gd name="connsiteY8" fmla="*/ 195759 h 1245371"/>
              <a:gd name="connsiteX9" fmla="*/ 2545 w 1552408"/>
              <a:gd name="connsiteY9" fmla="*/ 269094 h 1245371"/>
              <a:gd name="connsiteX0" fmla="*/ 2545 w 1636734"/>
              <a:gd name="connsiteY0" fmla="*/ 269094 h 1238639"/>
              <a:gd name="connsiteX1" fmla="*/ 82514 w 1636734"/>
              <a:gd name="connsiteY1" fmla="*/ 547843 h 1238639"/>
              <a:gd name="connsiteX2" fmla="*/ 114840 w 1636734"/>
              <a:gd name="connsiteY2" fmla="*/ 922237 h 1238639"/>
              <a:gd name="connsiteX3" fmla="*/ 522165 w 1636734"/>
              <a:gd name="connsiteY3" fmla="*/ 1011418 h 1238639"/>
              <a:gd name="connsiteX4" fmla="*/ 962780 w 1636734"/>
              <a:gd name="connsiteY4" fmla="*/ 1238496 h 1238639"/>
              <a:gd name="connsiteX5" fmla="*/ 1636187 w 1636734"/>
              <a:gd name="connsiteY5" fmla="*/ 975918 h 1238639"/>
              <a:gd name="connsiteX6" fmla="*/ 1069407 w 1636734"/>
              <a:gd name="connsiteY6" fmla="*/ 613599 h 1238639"/>
              <a:gd name="connsiteX7" fmla="*/ 642942 w 1636734"/>
              <a:gd name="connsiteY7" fmla="*/ 10704 h 1238639"/>
              <a:gd name="connsiteX8" fmla="*/ 188175 w 1636734"/>
              <a:gd name="connsiteY8" fmla="*/ 195759 h 1238639"/>
              <a:gd name="connsiteX9" fmla="*/ 2545 w 1636734"/>
              <a:gd name="connsiteY9" fmla="*/ 269094 h 1238639"/>
              <a:gd name="connsiteX0" fmla="*/ 2545 w 1636411"/>
              <a:gd name="connsiteY0" fmla="*/ 269094 h 1238638"/>
              <a:gd name="connsiteX1" fmla="*/ 82514 w 1636411"/>
              <a:gd name="connsiteY1" fmla="*/ 547843 h 1238638"/>
              <a:gd name="connsiteX2" fmla="*/ 114840 w 1636411"/>
              <a:gd name="connsiteY2" fmla="*/ 922237 h 1238638"/>
              <a:gd name="connsiteX3" fmla="*/ 522165 w 1636411"/>
              <a:gd name="connsiteY3" fmla="*/ 1011418 h 1238638"/>
              <a:gd name="connsiteX4" fmla="*/ 962780 w 1636411"/>
              <a:gd name="connsiteY4" fmla="*/ 1238496 h 1238638"/>
              <a:gd name="connsiteX5" fmla="*/ 1636187 w 1636411"/>
              <a:gd name="connsiteY5" fmla="*/ 975918 h 1238638"/>
              <a:gd name="connsiteX6" fmla="*/ 1033222 w 1636411"/>
              <a:gd name="connsiteY6" fmla="*/ 511104 h 1238638"/>
              <a:gd name="connsiteX7" fmla="*/ 642942 w 1636411"/>
              <a:gd name="connsiteY7" fmla="*/ 10704 h 1238638"/>
              <a:gd name="connsiteX8" fmla="*/ 188175 w 1636411"/>
              <a:gd name="connsiteY8" fmla="*/ 195759 h 1238638"/>
              <a:gd name="connsiteX9" fmla="*/ 2545 w 1636411"/>
              <a:gd name="connsiteY9" fmla="*/ 269094 h 123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6411" h="1238638">
                <a:moveTo>
                  <a:pt x="2545" y="269094"/>
                </a:moveTo>
                <a:cubicBezTo>
                  <a:pt x="-15065" y="327775"/>
                  <a:pt x="63798" y="438986"/>
                  <a:pt x="82514" y="547843"/>
                </a:cubicBezTo>
                <a:cubicBezTo>
                  <a:pt x="101230" y="656700"/>
                  <a:pt x="41565" y="844975"/>
                  <a:pt x="114840" y="922237"/>
                </a:cubicBezTo>
                <a:cubicBezTo>
                  <a:pt x="188115" y="999499"/>
                  <a:pt x="380842" y="958708"/>
                  <a:pt x="522165" y="1011418"/>
                </a:cubicBezTo>
                <a:cubicBezTo>
                  <a:pt x="663488" y="1064128"/>
                  <a:pt x="777110" y="1244413"/>
                  <a:pt x="962780" y="1238496"/>
                </a:cubicBezTo>
                <a:cubicBezTo>
                  <a:pt x="1148450" y="1232579"/>
                  <a:pt x="1624447" y="1097150"/>
                  <a:pt x="1636187" y="975918"/>
                </a:cubicBezTo>
                <a:cubicBezTo>
                  <a:pt x="1647927" y="854686"/>
                  <a:pt x="1198763" y="671973"/>
                  <a:pt x="1033222" y="511104"/>
                </a:cubicBezTo>
                <a:cubicBezTo>
                  <a:pt x="867681" y="350235"/>
                  <a:pt x="823989" y="69525"/>
                  <a:pt x="642942" y="10704"/>
                </a:cubicBezTo>
                <a:cubicBezTo>
                  <a:pt x="461895" y="-48117"/>
                  <a:pt x="294908" y="152694"/>
                  <a:pt x="188175" y="195759"/>
                </a:cubicBezTo>
                <a:cubicBezTo>
                  <a:pt x="81442" y="238824"/>
                  <a:pt x="20155" y="210413"/>
                  <a:pt x="2545" y="269094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F6404BA-22B0-2D37-1AE2-35862DC00AC7}"/>
              </a:ext>
            </a:extLst>
          </p:cNvPr>
          <p:cNvSpPr/>
          <p:nvPr/>
        </p:nvSpPr>
        <p:spPr>
          <a:xfrm>
            <a:off x="706713" y="770689"/>
            <a:ext cx="489762" cy="489762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52400" h="152400"/>
            <a:bevelB w="152400" h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389A1FC-A316-3A11-218C-6225705A1BA6}"/>
              </a:ext>
            </a:extLst>
          </p:cNvPr>
          <p:cNvCxnSpPr>
            <a:cxnSpLocks/>
          </p:cNvCxnSpPr>
          <p:nvPr/>
        </p:nvCxnSpPr>
        <p:spPr>
          <a:xfrm flipV="1">
            <a:off x="108541" y="1015570"/>
            <a:ext cx="843053" cy="959150"/>
          </a:xfrm>
          <a:prstGeom prst="straightConnector1">
            <a:avLst/>
          </a:prstGeom>
          <a:ln w="12700" cap="rnd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0E9E1C9-E8AA-3AF9-7BFD-49B40F11BDD4}"/>
                  </a:ext>
                </a:extLst>
              </p:cNvPr>
              <p:cNvSpPr txBox="1"/>
              <p:nvPr/>
            </p:nvSpPr>
            <p:spPr>
              <a:xfrm>
                <a:off x="863385" y="1491321"/>
                <a:ext cx="366570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b="0" i="0" smtClean="0">
                          <a:latin typeface="Cambria Math" panose="02040503050406030204" pitchFamily="18" charset="0"/>
                        </a:rPr>
                        <m:t>dom</m:t>
                      </m:r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0E9E1C9-E8AA-3AF9-7BFD-49B40F11B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85" y="1491321"/>
                <a:ext cx="366570" cy="190240"/>
              </a:xfrm>
              <a:prstGeom prst="rect">
                <a:avLst/>
              </a:prstGeom>
              <a:blipFill>
                <a:blip r:embed="rId2"/>
                <a:stretch>
                  <a:fillRect l="-3333" r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5C0062C-D08D-061A-1823-33334B9F8E93}"/>
              </a:ext>
            </a:extLst>
          </p:cNvPr>
          <p:cNvCxnSpPr/>
          <p:nvPr/>
        </p:nvCxnSpPr>
        <p:spPr>
          <a:xfrm>
            <a:off x="0" y="1974720"/>
            <a:ext cx="1177131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C68EFCC-95F1-8573-FB99-1461867F64B4}"/>
              </a:ext>
            </a:extLst>
          </p:cNvPr>
          <p:cNvCxnSpPr>
            <a:cxnSpLocks/>
          </p:cNvCxnSpPr>
          <p:nvPr/>
        </p:nvCxnSpPr>
        <p:spPr>
          <a:xfrm>
            <a:off x="108541" y="338267"/>
            <a:ext cx="0" cy="1744003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8986624-9F82-1E3E-99DF-8BE2B192A6E0}"/>
              </a:ext>
            </a:extLst>
          </p:cNvPr>
          <p:cNvCxnSpPr/>
          <p:nvPr/>
        </p:nvCxnSpPr>
        <p:spPr>
          <a:xfrm>
            <a:off x="1904207" y="1974720"/>
            <a:ext cx="1177131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6806B8CA-1B00-A9EA-B292-56A4D4BE1A1C}"/>
              </a:ext>
            </a:extLst>
          </p:cNvPr>
          <p:cNvCxnSpPr>
            <a:cxnSpLocks/>
          </p:cNvCxnSpPr>
          <p:nvPr/>
        </p:nvCxnSpPr>
        <p:spPr>
          <a:xfrm>
            <a:off x="2976624" y="338267"/>
            <a:ext cx="0" cy="1744003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6CF794A1-B68B-9067-EEE2-C96BEC021AC6}"/>
              </a:ext>
            </a:extLst>
          </p:cNvPr>
          <p:cNvSpPr/>
          <p:nvPr/>
        </p:nvSpPr>
        <p:spPr>
          <a:xfrm>
            <a:off x="2189306" y="948807"/>
            <a:ext cx="362983" cy="362983"/>
          </a:xfrm>
          <a:prstGeom prst="ellipse">
            <a:avLst/>
          </a:prstGeom>
          <a:solidFill>
            <a:schemeClr val="bg1">
              <a:alpha val="50000"/>
            </a:schemeClr>
          </a:solidFill>
          <a:ln w="12700">
            <a:noFill/>
          </a:ln>
          <a:scene3d>
            <a:camera prst="orthographicFront"/>
            <a:lightRig rig="threePt" dir="t"/>
          </a:scene3d>
          <a:sp3d>
            <a:bevelT w="152400" h="152400"/>
            <a:bevelB w="152400" h="152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86548E4-C8D3-574D-FC99-7C6EC690638C}"/>
                  </a:ext>
                </a:extLst>
              </p:cNvPr>
              <p:cNvSpPr txBox="1"/>
              <p:nvPr/>
            </p:nvSpPr>
            <p:spPr>
              <a:xfrm>
                <a:off x="2209322" y="937555"/>
                <a:ext cx="194856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86548E4-C8D3-574D-FC99-7C6EC6906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322" y="937555"/>
                <a:ext cx="194856" cy="190240"/>
              </a:xfrm>
              <a:prstGeom prst="rect">
                <a:avLst/>
              </a:prstGeom>
              <a:blipFill>
                <a:blip r:embed="rId3"/>
                <a:stretch>
                  <a:fillRect l="-3125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B4C096A-47AE-1387-E7B4-54413CC27880}"/>
              </a:ext>
            </a:extLst>
          </p:cNvPr>
          <p:cNvCxnSpPr>
            <a:cxnSpLocks/>
          </p:cNvCxnSpPr>
          <p:nvPr/>
        </p:nvCxnSpPr>
        <p:spPr>
          <a:xfrm flipH="1" flipV="1">
            <a:off x="2374625" y="1130300"/>
            <a:ext cx="598172" cy="844420"/>
          </a:xfrm>
          <a:prstGeom prst="straightConnector1">
            <a:avLst/>
          </a:prstGeom>
          <a:ln w="12700" cap="rnd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0D0DC26-C9B0-A05D-E8CF-8CD8EE76DD33}"/>
                  </a:ext>
                </a:extLst>
              </p:cNvPr>
              <p:cNvSpPr txBox="1"/>
              <p:nvPr/>
            </p:nvSpPr>
            <p:spPr>
              <a:xfrm>
                <a:off x="920375" y="987278"/>
                <a:ext cx="182097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0D0DC26-C9B0-A05D-E8CF-8CD8EE76D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75" y="987278"/>
                <a:ext cx="182097" cy="190240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B816A36-5D0A-CA48-F602-89DFC7339289}"/>
                  </a:ext>
                </a:extLst>
              </p:cNvPr>
              <p:cNvSpPr txBox="1"/>
              <p:nvPr/>
            </p:nvSpPr>
            <p:spPr>
              <a:xfrm>
                <a:off x="808191" y="744619"/>
                <a:ext cx="145548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00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B816A36-5D0A-CA48-F602-89DFC7339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91" y="744619"/>
                <a:ext cx="145548" cy="190240"/>
              </a:xfrm>
              <a:prstGeom prst="rect">
                <a:avLst/>
              </a:prstGeom>
              <a:blipFill>
                <a:blip r:embed="rId5"/>
                <a:stretch>
                  <a:fillRect l="-8696" r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2AAF17-E5B6-BD7F-5756-31C9B21F04DA}"/>
                  </a:ext>
                </a:extLst>
              </p:cNvPr>
              <p:cNvSpPr txBox="1"/>
              <p:nvPr/>
            </p:nvSpPr>
            <p:spPr>
              <a:xfrm>
                <a:off x="2365766" y="892158"/>
                <a:ext cx="133365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00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92AAF17-E5B6-BD7F-5756-31C9B21F0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766" y="892158"/>
                <a:ext cx="133365" cy="1902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3373E62-BEB9-7FC6-74D6-2522CA840051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778437" y="842413"/>
            <a:ext cx="167713" cy="173587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1B885A3-C4FC-A2B0-5201-14752C9D6863}"/>
              </a:ext>
            </a:extLst>
          </p:cNvPr>
          <p:cNvCxnSpPr>
            <a:cxnSpLocks/>
            <a:endCxn id="27" idx="7"/>
          </p:cNvCxnSpPr>
          <p:nvPr/>
        </p:nvCxnSpPr>
        <p:spPr>
          <a:xfrm flipV="1">
            <a:off x="2382713" y="1001965"/>
            <a:ext cx="116418" cy="133211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7DEC504-2AD2-6305-F28D-36D3F57773F8}"/>
              </a:ext>
            </a:extLst>
          </p:cNvPr>
          <p:cNvCxnSpPr>
            <a:cxnSpLocks/>
          </p:cNvCxnSpPr>
          <p:nvPr/>
        </p:nvCxnSpPr>
        <p:spPr>
          <a:xfrm>
            <a:off x="1053027" y="842413"/>
            <a:ext cx="1301465" cy="164429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58C742E-87D7-03BE-5628-B7050B7D6E1D}"/>
              </a:ext>
            </a:extLst>
          </p:cNvPr>
          <p:cNvCxnSpPr>
            <a:cxnSpLocks/>
          </p:cNvCxnSpPr>
          <p:nvPr/>
        </p:nvCxnSpPr>
        <p:spPr>
          <a:xfrm>
            <a:off x="1124751" y="1015570"/>
            <a:ext cx="1176583" cy="119606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A65738D-E717-FDD0-8A49-21780EB7979E}"/>
              </a:ext>
            </a:extLst>
          </p:cNvPr>
          <p:cNvCxnSpPr>
            <a:cxnSpLocks/>
          </p:cNvCxnSpPr>
          <p:nvPr/>
        </p:nvCxnSpPr>
        <p:spPr>
          <a:xfrm>
            <a:off x="1053027" y="1188727"/>
            <a:ext cx="1301465" cy="74782"/>
          </a:xfrm>
          <a:prstGeom prst="line">
            <a:avLst/>
          </a:prstGeom>
          <a:ln w="63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E51C08ED-045F-64B2-330C-89E8C399AD94}"/>
                  </a:ext>
                </a:extLst>
              </p:cNvPr>
              <p:cNvSpPr txBox="1"/>
              <p:nvPr/>
            </p:nvSpPr>
            <p:spPr>
              <a:xfrm>
                <a:off x="0" y="-1001"/>
                <a:ext cx="841572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:r>
                  <a:rPr lang="zh-CN" altLang="en-US" sz="1000" dirty="0"/>
                  <a:t>定义域空间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E51C08ED-045F-64B2-330C-89E8C399A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001"/>
                <a:ext cx="841572" cy="190240"/>
              </a:xfrm>
              <a:prstGeom prst="rect">
                <a:avLst/>
              </a:prstGeom>
              <a:blipFill>
                <a:blip r:embed="rId7"/>
                <a:stretch>
                  <a:fillRect l="-7246" t="-12903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07B71D1F-6E62-601C-AA96-90CE18557683}"/>
                  </a:ext>
                </a:extLst>
              </p:cNvPr>
              <p:cNvSpPr txBox="1"/>
              <p:nvPr/>
            </p:nvSpPr>
            <p:spPr>
              <a:xfrm>
                <a:off x="2340755" y="0"/>
                <a:ext cx="740583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:r>
                  <a:rPr lang="zh-CN" altLang="en-US" sz="1000" dirty="0"/>
                  <a:t>值域空间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07B71D1F-6E62-601C-AA96-90CE1855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755" y="0"/>
                <a:ext cx="740583" cy="190240"/>
              </a:xfrm>
              <a:prstGeom prst="rect">
                <a:avLst/>
              </a:prstGeom>
              <a:blipFill>
                <a:blip r:embed="rId8"/>
                <a:stretch>
                  <a:fillRect l="-8264" t="-12903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EB85B98-5CCA-B561-B2EE-C2C96938DFB0}"/>
              </a:ext>
            </a:extLst>
          </p:cNvPr>
          <p:cNvCxnSpPr>
            <a:cxnSpLocks/>
          </p:cNvCxnSpPr>
          <p:nvPr/>
        </p:nvCxnSpPr>
        <p:spPr>
          <a:xfrm>
            <a:off x="1713042" y="0"/>
            <a:ext cx="18787" cy="2312988"/>
          </a:xfrm>
          <a:prstGeom prst="line">
            <a:avLst/>
          </a:prstGeom>
          <a:ln w="127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B52728B2-2A83-09F6-D1A5-420ABCD00B1F}"/>
              </a:ext>
            </a:extLst>
          </p:cNvPr>
          <p:cNvSpPr/>
          <p:nvPr/>
        </p:nvSpPr>
        <p:spPr>
          <a:xfrm>
            <a:off x="912522" y="985014"/>
            <a:ext cx="59088" cy="590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D8B4065-987C-6CE2-F323-4C2A61BA21D7}"/>
                  </a:ext>
                </a:extLst>
              </p:cNvPr>
              <p:cNvSpPr txBox="1"/>
              <p:nvPr/>
            </p:nvSpPr>
            <p:spPr>
              <a:xfrm>
                <a:off x="465738" y="619776"/>
                <a:ext cx="44678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1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b>
                      </m:sSub>
                      <m:d>
                        <m:d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ED8B4065-987C-6CE2-F323-4C2A61BA2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8" y="619776"/>
                <a:ext cx="446784" cy="190240"/>
              </a:xfrm>
              <a:prstGeom prst="rect">
                <a:avLst/>
              </a:prstGeom>
              <a:blipFill>
                <a:blip r:embed="rId9"/>
                <a:stretch>
                  <a:fillRect l="-1351" b="-6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B875D3E-1390-DDF8-BB3D-3F09C9322DF0}"/>
                  </a:ext>
                </a:extLst>
              </p:cNvPr>
              <p:cNvSpPr txBox="1"/>
              <p:nvPr/>
            </p:nvSpPr>
            <p:spPr>
              <a:xfrm>
                <a:off x="2497346" y="1061374"/>
                <a:ext cx="44678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zh-CN" altLang="en-US" sz="10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BB875D3E-1390-DDF8-BB3D-3F09C9322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46" y="1061374"/>
                <a:ext cx="446784" cy="190240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4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>
            <a:extLst>
              <a:ext uri="{FF2B5EF4-FFF2-40B4-BE49-F238E27FC236}">
                <a16:creationId xmlns:a16="http://schemas.microsoft.com/office/drawing/2014/main" id="{BC3ABA30-D614-F723-B80F-EB22BEB08A2D}"/>
              </a:ext>
            </a:extLst>
          </p:cNvPr>
          <p:cNvSpPr/>
          <p:nvPr/>
        </p:nvSpPr>
        <p:spPr>
          <a:xfrm rot="21151261" flipH="1">
            <a:off x="723384" y="345478"/>
            <a:ext cx="1607273" cy="278665"/>
          </a:xfrm>
          <a:prstGeom prst="parallelogram">
            <a:avLst>
              <a:gd name="adj" fmla="val 99405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12700" cap="rnd"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E74E34A-0282-6127-FB87-4ADDE33CE0E7}"/>
              </a:ext>
            </a:extLst>
          </p:cNvPr>
          <p:cNvCxnSpPr/>
          <p:nvPr/>
        </p:nvCxnSpPr>
        <p:spPr>
          <a:xfrm>
            <a:off x="97367" y="1081617"/>
            <a:ext cx="2895600" cy="0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6C5B077-642B-E06C-AE89-DC9B3A7B033A}"/>
              </a:ext>
            </a:extLst>
          </p:cNvPr>
          <p:cNvCxnSpPr>
            <a:cxnSpLocks/>
          </p:cNvCxnSpPr>
          <p:nvPr/>
        </p:nvCxnSpPr>
        <p:spPr>
          <a:xfrm>
            <a:off x="97367" y="35322"/>
            <a:ext cx="0" cy="1046295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0569CDB-7FA8-A042-AA2F-D357BAA007CA}"/>
              </a:ext>
            </a:extLst>
          </p:cNvPr>
          <p:cNvCxnSpPr>
            <a:cxnSpLocks/>
          </p:cNvCxnSpPr>
          <p:nvPr/>
        </p:nvCxnSpPr>
        <p:spPr>
          <a:xfrm>
            <a:off x="97366" y="1081617"/>
            <a:ext cx="927532" cy="1100664"/>
          </a:xfrm>
          <a:prstGeom prst="line">
            <a:avLst/>
          </a:prstGeom>
          <a:ln w="127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AAF5852-D576-1B4F-C4F0-7ADC820DC55D}"/>
              </a:ext>
            </a:extLst>
          </p:cNvPr>
          <p:cNvCxnSpPr>
            <a:cxnSpLocks/>
          </p:cNvCxnSpPr>
          <p:nvPr/>
        </p:nvCxnSpPr>
        <p:spPr>
          <a:xfrm>
            <a:off x="1024898" y="710931"/>
            <a:ext cx="0" cy="908087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7E0D4E9-E6E3-803B-AC91-B90F1114D452}"/>
              </a:ext>
            </a:extLst>
          </p:cNvPr>
          <p:cNvCxnSpPr>
            <a:cxnSpLocks/>
          </p:cNvCxnSpPr>
          <p:nvPr/>
        </p:nvCxnSpPr>
        <p:spPr>
          <a:xfrm>
            <a:off x="702031" y="450850"/>
            <a:ext cx="322867" cy="383133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CE7090C-534B-0CFD-05DE-F0659B2E7AD2}"/>
              </a:ext>
            </a:extLst>
          </p:cNvPr>
          <p:cNvCxnSpPr>
            <a:cxnSpLocks/>
          </p:cNvCxnSpPr>
          <p:nvPr/>
        </p:nvCxnSpPr>
        <p:spPr>
          <a:xfrm>
            <a:off x="705206" y="450850"/>
            <a:ext cx="0" cy="78740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EEE88113-496E-1CF0-4F4F-FD6E11619B48}"/>
              </a:ext>
            </a:extLst>
          </p:cNvPr>
          <p:cNvCxnSpPr>
            <a:cxnSpLocks/>
          </p:cNvCxnSpPr>
          <p:nvPr/>
        </p:nvCxnSpPr>
        <p:spPr>
          <a:xfrm>
            <a:off x="572029" y="1081617"/>
            <a:ext cx="452869" cy="537401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856E1A8-456B-B706-2E4F-023B0050756B}"/>
              </a:ext>
            </a:extLst>
          </p:cNvPr>
          <p:cNvCxnSpPr>
            <a:cxnSpLocks/>
          </p:cNvCxnSpPr>
          <p:nvPr/>
        </p:nvCxnSpPr>
        <p:spPr>
          <a:xfrm>
            <a:off x="228600" y="1239837"/>
            <a:ext cx="1797686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7EB6C1C2-6E37-A0BD-8E43-838BD1E01F33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2027023" y="35322"/>
            <a:ext cx="1" cy="1202926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BE348B1-D8DB-DAA8-48E9-9398ADDF2A52}"/>
              </a:ext>
            </a:extLst>
          </p:cNvPr>
          <p:cNvCxnSpPr>
            <a:cxnSpLocks/>
          </p:cNvCxnSpPr>
          <p:nvPr/>
        </p:nvCxnSpPr>
        <p:spPr>
          <a:xfrm>
            <a:off x="702031" y="450850"/>
            <a:ext cx="1324255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09678BFB-4014-B469-367D-86B7024B203F}"/>
              </a:ext>
            </a:extLst>
          </p:cNvPr>
          <p:cNvCxnSpPr>
            <a:cxnSpLocks/>
          </p:cNvCxnSpPr>
          <p:nvPr/>
        </p:nvCxnSpPr>
        <p:spPr>
          <a:xfrm>
            <a:off x="1024898" y="827633"/>
            <a:ext cx="1310486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7366CB8F-784F-B7AF-03FB-3B9B05B83099}"/>
              </a:ext>
            </a:extLst>
          </p:cNvPr>
          <p:cNvCxnSpPr>
            <a:cxnSpLocks/>
          </p:cNvCxnSpPr>
          <p:nvPr/>
        </p:nvCxnSpPr>
        <p:spPr>
          <a:xfrm>
            <a:off x="2026285" y="449263"/>
            <a:ext cx="318854" cy="378371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61321293-69CB-EAD4-6998-59CF742C259D}"/>
              </a:ext>
            </a:extLst>
          </p:cNvPr>
          <p:cNvCxnSpPr>
            <a:cxnSpLocks/>
          </p:cNvCxnSpPr>
          <p:nvPr/>
        </p:nvCxnSpPr>
        <p:spPr>
          <a:xfrm>
            <a:off x="549275" y="1619018"/>
            <a:ext cx="1795099" cy="0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3183B62B-0D50-D81B-0FA5-30C392D3C131}"/>
                  </a:ext>
                </a:extLst>
              </p:cNvPr>
              <p:cNvSpPr txBox="1"/>
              <p:nvPr/>
            </p:nvSpPr>
            <p:spPr>
              <a:xfrm>
                <a:off x="583390" y="1196629"/>
                <a:ext cx="202807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3183B62B-0D50-D81B-0FA5-30C392D3C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90" y="1196629"/>
                <a:ext cx="202807" cy="19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平行四边形 3">
            <a:extLst>
              <a:ext uri="{FF2B5EF4-FFF2-40B4-BE49-F238E27FC236}">
                <a16:creationId xmlns:a16="http://schemas.microsoft.com/office/drawing/2014/main" id="{AD2CDF6E-515E-82D6-0AFA-F27106D67BC7}"/>
              </a:ext>
            </a:extLst>
          </p:cNvPr>
          <p:cNvSpPr/>
          <p:nvPr/>
        </p:nvSpPr>
        <p:spPr>
          <a:xfrm rot="21151261" flipH="1">
            <a:off x="694055" y="104152"/>
            <a:ext cx="1647160" cy="456472"/>
          </a:xfrm>
          <a:custGeom>
            <a:avLst/>
            <a:gdLst>
              <a:gd name="connsiteX0" fmla="*/ 0 w 1568450"/>
              <a:gd name="connsiteY0" fmla="*/ 601133 h 601133"/>
              <a:gd name="connsiteX1" fmla="*/ 232831 w 1568450"/>
              <a:gd name="connsiteY1" fmla="*/ 0 h 601133"/>
              <a:gd name="connsiteX2" fmla="*/ 1568450 w 1568450"/>
              <a:gd name="connsiteY2" fmla="*/ 0 h 601133"/>
              <a:gd name="connsiteX3" fmla="*/ 1335619 w 1568450"/>
              <a:gd name="connsiteY3" fmla="*/ 601133 h 601133"/>
              <a:gd name="connsiteX4" fmla="*/ 0 w 1568450"/>
              <a:gd name="connsiteY4" fmla="*/ 601133 h 601133"/>
              <a:gd name="connsiteX0" fmla="*/ 0 w 1568450"/>
              <a:gd name="connsiteY0" fmla="*/ 768515 h 768515"/>
              <a:gd name="connsiteX1" fmla="*/ 255689 w 1568450"/>
              <a:gd name="connsiteY1" fmla="*/ 0 h 768515"/>
              <a:gd name="connsiteX2" fmla="*/ 1568450 w 1568450"/>
              <a:gd name="connsiteY2" fmla="*/ 167382 h 768515"/>
              <a:gd name="connsiteX3" fmla="*/ 1335619 w 1568450"/>
              <a:gd name="connsiteY3" fmla="*/ 768515 h 768515"/>
              <a:gd name="connsiteX4" fmla="*/ 0 w 1568450"/>
              <a:gd name="connsiteY4" fmla="*/ 768515 h 768515"/>
              <a:gd name="connsiteX0" fmla="*/ 0 w 1568450"/>
              <a:gd name="connsiteY0" fmla="*/ 768515 h 768515"/>
              <a:gd name="connsiteX1" fmla="*/ 255689 w 1568450"/>
              <a:gd name="connsiteY1" fmla="*/ 0 h 768515"/>
              <a:gd name="connsiteX2" fmla="*/ 1568450 w 1568450"/>
              <a:gd name="connsiteY2" fmla="*/ 167382 h 768515"/>
              <a:gd name="connsiteX3" fmla="*/ 1335619 w 1568450"/>
              <a:gd name="connsiteY3" fmla="*/ 768515 h 768515"/>
              <a:gd name="connsiteX4" fmla="*/ 0 w 1568450"/>
              <a:gd name="connsiteY4" fmla="*/ 768515 h 768515"/>
              <a:gd name="connsiteX0" fmla="*/ 0 w 1568450"/>
              <a:gd name="connsiteY0" fmla="*/ 768515 h 768515"/>
              <a:gd name="connsiteX1" fmla="*/ 255689 w 1568450"/>
              <a:gd name="connsiteY1" fmla="*/ 0 h 768515"/>
              <a:gd name="connsiteX2" fmla="*/ 1568450 w 1568450"/>
              <a:gd name="connsiteY2" fmla="*/ 167382 h 768515"/>
              <a:gd name="connsiteX3" fmla="*/ 1335619 w 1568450"/>
              <a:gd name="connsiteY3" fmla="*/ 768515 h 768515"/>
              <a:gd name="connsiteX4" fmla="*/ 0 w 1568450"/>
              <a:gd name="connsiteY4" fmla="*/ 768515 h 768515"/>
              <a:gd name="connsiteX0" fmla="*/ 0 w 1646385"/>
              <a:gd name="connsiteY0" fmla="*/ 435038 h 768515"/>
              <a:gd name="connsiteX1" fmla="*/ 333624 w 1646385"/>
              <a:gd name="connsiteY1" fmla="*/ 0 h 768515"/>
              <a:gd name="connsiteX2" fmla="*/ 1646385 w 1646385"/>
              <a:gd name="connsiteY2" fmla="*/ 167382 h 768515"/>
              <a:gd name="connsiteX3" fmla="*/ 1413554 w 1646385"/>
              <a:gd name="connsiteY3" fmla="*/ 768515 h 768515"/>
              <a:gd name="connsiteX4" fmla="*/ 0 w 1646385"/>
              <a:gd name="connsiteY4" fmla="*/ 435038 h 768515"/>
              <a:gd name="connsiteX0" fmla="*/ 0 w 1646385"/>
              <a:gd name="connsiteY0" fmla="*/ 435038 h 620012"/>
              <a:gd name="connsiteX1" fmla="*/ 333624 w 1646385"/>
              <a:gd name="connsiteY1" fmla="*/ 0 h 620012"/>
              <a:gd name="connsiteX2" fmla="*/ 1646385 w 1646385"/>
              <a:gd name="connsiteY2" fmla="*/ 167382 h 620012"/>
              <a:gd name="connsiteX3" fmla="*/ 1227542 w 1646385"/>
              <a:gd name="connsiteY3" fmla="*/ 620012 h 620012"/>
              <a:gd name="connsiteX4" fmla="*/ 0 w 1646385"/>
              <a:gd name="connsiteY4" fmla="*/ 435038 h 620012"/>
              <a:gd name="connsiteX0" fmla="*/ 0 w 1646385"/>
              <a:gd name="connsiteY0" fmla="*/ 435038 h 620012"/>
              <a:gd name="connsiteX1" fmla="*/ 333624 w 1646385"/>
              <a:gd name="connsiteY1" fmla="*/ 0 h 620012"/>
              <a:gd name="connsiteX2" fmla="*/ 1646385 w 1646385"/>
              <a:gd name="connsiteY2" fmla="*/ 167382 h 620012"/>
              <a:gd name="connsiteX3" fmla="*/ 1227542 w 1646385"/>
              <a:gd name="connsiteY3" fmla="*/ 620012 h 620012"/>
              <a:gd name="connsiteX4" fmla="*/ 0 w 1646385"/>
              <a:gd name="connsiteY4" fmla="*/ 435038 h 620012"/>
              <a:gd name="connsiteX0" fmla="*/ 0 w 1646385"/>
              <a:gd name="connsiteY0" fmla="*/ 435038 h 620012"/>
              <a:gd name="connsiteX1" fmla="*/ 333624 w 1646385"/>
              <a:gd name="connsiteY1" fmla="*/ 0 h 620012"/>
              <a:gd name="connsiteX2" fmla="*/ 1646385 w 1646385"/>
              <a:gd name="connsiteY2" fmla="*/ 167382 h 620012"/>
              <a:gd name="connsiteX3" fmla="*/ 1227542 w 1646385"/>
              <a:gd name="connsiteY3" fmla="*/ 620012 h 620012"/>
              <a:gd name="connsiteX4" fmla="*/ 0 w 1646385"/>
              <a:gd name="connsiteY4" fmla="*/ 435038 h 620012"/>
              <a:gd name="connsiteX0" fmla="*/ 0 w 1646385"/>
              <a:gd name="connsiteY0" fmla="*/ 435038 h 620012"/>
              <a:gd name="connsiteX1" fmla="*/ 333624 w 1646385"/>
              <a:gd name="connsiteY1" fmla="*/ 0 h 620012"/>
              <a:gd name="connsiteX2" fmla="*/ 1646385 w 1646385"/>
              <a:gd name="connsiteY2" fmla="*/ 167382 h 620012"/>
              <a:gd name="connsiteX3" fmla="*/ 1227542 w 1646385"/>
              <a:gd name="connsiteY3" fmla="*/ 620012 h 620012"/>
              <a:gd name="connsiteX4" fmla="*/ 0 w 1646385"/>
              <a:gd name="connsiteY4" fmla="*/ 435038 h 620012"/>
              <a:gd name="connsiteX0" fmla="*/ 0 w 1646385"/>
              <a:gd name="connsiteY0" fmla="*/ 435038 h 620012"/>
              <a:gd name="connsiteX1" fmla="*/ 333624 w 1646385"/>
              <a:gd name="connsiteY1" fmla="*/ 0 h 620012"/>
              <a:gd name="connsiteX2" fmla="*/ 1646385 w 1646385"/>
              <a:gd name="connsiteY2" fmla="*/ 167382 h 620012"/>
              <a:gd name="connsiteX3" fmla="*/ 1227542 w 1646385"/>
              <a:gd name="connsiteY3" fmla="*/ 620012 h 620012"/>
              <a:gd name="connsiteX4" fmla="*/ 0 w 1646385"/>
              <a:gd name="connsiteY4" fmla="*/ 435038 h 620012"/>
              <a:gd name="connsiteX0" fmla="*/ 0 w 1646385"/>
              <a:gd name="connsiteY0" fmla="*/ 435038 h 620012"/>
              <a:gd name="connsiteX1" fmla="*/ 333624 w 1646385"/>
              <a:gd name="connsiteY1" fmla="*/ 0 h 620012"/>
              <a:gd name="connsiteX2" fmla="*/ 1646385 w 1646385"/>
              <a:gd name="connsiteY2" fmla="*/ 167382 h 620012"/>
              <a:gd name="connsiteX3" fmla="*/ 1227542 w 1646385"/>
              <a:gd name="connsiteY3" fmla="*/ 620012 h 620012"/>
              <a:gd name="connsiteX4" fmla="*/ 0 w 1646385"/>
              <a:gd name="connsiteY4" fmla="*/ 435038 h 620012"/>
              <a:gd name="connsiteX0" fmla="*/ 0 w 1646385"/>
              <a:gd name="connsiteY0" fmla="*/ 435038 h 620012"/>
              <a:gd name="connsiteX1" fmla="*/ 333624 w 1646385"/>
              <a:gd name="connsiteY1" fmla="*/ 0 h 620012"/>
              <a:gd name="connsiteX2" fmla="*/ 1646385 w 1646385"/>
              <a:gd name="connsiteY2" fmla="*/ 167382 h 620012"/>
              <a:gd name="connsiteX3" fmla="*/ 1227542 w 1646385"/>
              <a:gd name="connsiteY3" fmla="*/ 620012 h 620012"/>
              <a:gd name="connsiteX4" fmla="*/ 0 w 1646385"/>
              <a:gd name="connsiteY4" fmla="*/ 435038 h 620012"/>
              <a:gd name="connsiteX0" fmla="*/ 0 w 1611089"/>
              <a:gd name="connsiteY0" fmla="*/ 411191 h 620012"/>
              <a:gd name="connsiteX1" fmla="*/ 298328 w 1611089"/>
              <a:gd name="connsiteY1" fmla="*/ 0 h 620012"/>
              <a:gd name="connsiteX2" fmla="*/ 1611089 w 1611089"/>
              <a:gd name="connsiteY2" fmla="*/ 167382 h 620012"/>
              <a:gd name="connsiteX3" fmla="*/ 1192246 w 1611089"/>
              <a:gd name="connsiteY3" fmla="*/ 620012 h 620012"/>
              <a:gd name="connsiteX4" fmla="*/ 0 w 1611089"/>
              <a:gd name="connsiteY4" fmla="*/ 411191 h 620012"/>
              <a:gd name="connsiteX0" fmla="*/ 0 w 1611089"/>
              <a:gd name="connsiteY0" fmla="*/ 411191 h 535983"/>
              <a:gd name="connsiteX1" fmla="*/ 298328 w 1611089"/>
              <a:gd name="connsiteY1" fmla="*/ 0 h 535983"/>
              <a:gd name="connsiteX2" fmla="*/ 1611089 w 1611089"/>
              <a:gd name="connsiteY2" fmla="*/ 167382 h 535983"/>
              <a:gd name="connsiteX3" fmla="*/ 1088350 w 1611089"/>
              <a:gd name="connsiteY3" fmla="*/ 535983 h 535983"/>
              <a:gd name="connsiteX4" fmla="*/ 0 w 1611089"/>
              <a:gd name="connsiteY4" fmla="*/ 411191 h 535983"/>
              <a:gd name="connsiteX0" fmla="*/ 0 w 1638685"/>
              <a:gd name="connsiteY0" fmla="*/ 310740 h 535983"/>
              <a:gd name="connsiteX1" fmla="*/ 325924 w 1638685"/>
              <a:gd name="connsiteY1" fmla="*/ 0 h 535983"/>
              <a:gd name="connsiteX2" fmla="*/ 1638685 w 1638685"/>
              <a:gd name="connsiteY2" fmla="*/ 167382 h 535983"/>
              <a:gd name="connsiteX3" fmla="*/ 1115946 w 1638685"/>
              <a:gd name="connsiteY3" fmla="*/ 535983 h 535983"/>
              <a:gd name="connsiteX4" fmla="*/ 0 w 1638685"/>
              <a:gd name="connsiteY4" fmla="*/ 310740 h 535983"/>
              <a:gd name="connsiteX0" fmla="*/ 0 w 1638685"/>
              <a:gd name="connsiteY0" fmla="*/ 310740 h 535983"/>
              <a:gd name="connsiteX1" fmla="*/ 325924 w 1638685"/>
              <a:gd name="connsiteY1" fmla="*/ 0 h 535983"/>
              <a:gd name="connsiteX2" fmla="*/ 1638685 w 1638685"/>
              <a:gd name="connsiteY2" fmla="*/ 167382 h 535983"/>
              <a:gd name="connsiteX3" fmla="*/ 1115946 w 1638685"/>
              <a:gd name="connsiteY3" fmla="*/ 535983 h 535983"/>
              <a:gd name="connsiteX4" fmla="*/ 0 w 1638685"/>
              <a:gd name="connsiteY4" fmla="*/ 310740 h 535983"/>
              <a:gd name="connsiteX0" fmla="*/ 0 w 1638685"/>
              <a:gd name="connsiteY0" fmla="*/ 310740 h 535983"/>
              <a:gd name="connsiteX1" fmla="*/ 325924 w 1638685"/>
              <a:gd name="connsiteY1" fmla="*/ 0 h 535983"/>
              <a:gd name="connsiteX2" fmla="*/ 1638685 w 1638685"/>
              <a:gd name="connsiteY2" fmla="*/ 167382 h 535983"/>
              <a:gd name="connsiteX3" fmla="*/ 1115946 w 1638685"/>
              <a:gd name="connsiteY3" fmla="*/ 535983 h 535983"/>
              <a:gd name="connsiteX4" fmla="*/ 0 w 1638685"/>
              <a:gd name="connsiteY4" fmla="*/ 310740 h 535983"/>
              <a:gd name="connsiteX0" fmla="*/ 0 w 1638685"/>
              <a:gd name="connsiteY0" fmla="*/ 310740 h 536190"/>
              <a:gd name="connsiteX1" fmla="*/ 325924 w 1638685"/>
              <a:gd name="connsiteY1" fmla="*/ 0 h 536190"/>
              <a:gd name="connsiteX2" fmla="*/ 1638685 w 1638685"/>
              <a:gd name="connsiteY2" fmla="*/ 167382 h 536190"/>
              <a:gd name="connsiteX3" fmla="*/ 1115946 w 1638685"/>
              <a:gd name="connsiteY3" fmla="*/ 535983 h 536190"/>
              <a:gd name="connsiteX4" fmla="*/ 0 w 1638685"/>
              <a:gd name="connsiteY4" fmla="*/ 310740 h 536190"/>
              <a:gd name="connsiteX0" fmla="*/ 0 w 1638685"/>
              <a:gd name="connsiteY0" fmla="*/ 310740 h 536357"/>
              <a:gd name="connsiteX1" fmla="*/ 325924 w 1638685"/>
              <a:gd name="connsiteY1" fmla="*/ 0 h 536357"/>
              <a:gd name="connsiteX2" fmla="*/ 1638685 w 1638685"/>
              <a:gd name="connsiteY2" fmla="*/ 167382 h 536357"/>
              <a:gd name="connsiteX3" fmla="*/ 1115946 w 1638685"/>
              <a:gd name="connsiteY3" fmla="*/ 535983 h 536357"/>
              <a:gd name="connsiteX4" fmla="*/ 0 w 1638685"/>
              <a:gd name="connsiteY4" fmla="*/ 310740 h 536357"/>
              <a:gd name="connsiteX0" fmla="*/ 0 w 1638685"/>
              <a:gd name="connsiteY0" fmla="*/ 310740 h 553341"/>
              <a:gd name="connsiteX1" fmla="*/ 325924 w 1638685"/>
              <a:gd name="connsiteY1" fmla="*/ 0 h 553341"/>
              <a:gd name="connsiteX2" fmla="*/ 1638685 w 1638685"/>
              <a:gd name="connsiteY2" fmla="*/ 167382 h 553341"/>
              <a:gd name="connsiteX3" fmla="*/ 1095770 w 1638685"/>
              <a:gd name="connsiteY3" fmla="*/ 553042 h 553341"/>
              <a:gd name="connsiteX4" fmla="*/ 0 w 1638685"/>
              <a:gd name="connsiteY4" fmla="*/ 310740 h 553341"/>
              <a:gd name="connsiteX0" fmla="*/ 0 w 1638685"/>
              <a:gd name="connsiteY0" fmla="*/ 310740 h 553341"/>
              <a:gd name="connsiteX1" fmla="*/ 325924 w 1638685"/>
              <a:gd name="connsiteY1" fmla="*/ 0 h 553341"/>
              <a:gd name="connsiteX2" fmla="*/ 1638685 w 1638685"/>
              <a:gd name="connsiteY2" fmla="*/ 167382 h 553341"/>
              <a:gd name="connsiteX3" fmla="*/ 1095770 w 1638685"/>
              <a:gd name="connsiteY3" fmla="*/ 553042 h 553341"/>
              <a:gd name="connsiteX4" fmla="*/ 0 w 1638685"/>
              <a:gd name="connsiteY4" fmla="*/ 310740 h 553341"/>
              <a:gd name="connsiteX0" fmla="*/ 0 w 1638685"/>
              <a:gd name="connsiteY0" fmla="*/ 310740 h 471731"/>
              <a:gd name="connsiteX1" fmla="*/ 325924 w 1638685"/>
              <a:gd name="connsiteY1" fmla="*/ 0 h 471731"/>
              <a:gd name="connsiteX2" fmla="*/ 1638685 w 1638685"/>
              <a:gd name="connsiteY2" fmla="*/ 167382 h 471731"/>
              <a:gd name="connsiteX3" fmla="*/ 1358061 w 1638685"/>
              <a:gd name="connsiteY3" fmla="*/ 469506 h 471731"/>
              <a:gd name="connsiteX4" fmla="*/ 0 w 1638685"/>
              <a:gd name="connsiteY4" fmla="*/ 310740 h 471731"/>
              <a:gd name="connsiteX0" fmla="*/ 0 w 1638685"/>
              <a:gd name="connsiteY0" fmla="*/ 310740 h 471731"/>
              <a:gd name="connsiteX1" fmla="*/ 325924 w 1638685"/>
              <a:gd name="connsiteY1" fmla="*/ 0 h 471731"/>
              <a:gd name="connsiteX2" fmla="*/ 1638685 w 1638685"/>
              <a:gd name="connsiteY2" fmla="*/ 167382 h 471731"/>
              <a:gd name="connsiteX3" fmla="*/ 1358061 w 1638685"/>
              <a:gd name="connsiteY3" fmla="*/ 469506 h 471731"/>
              <a:gd name="connsiteX4" fmla="*/ 0 w 1638685"/>
              <a:gd name="connsiteY4" fmla="*/ 310740 h 471731"/>
              <a:gd name="connsiteX0" fmla="*/ 0 w 1638685"/>
              <a:gd name="connsiteY0" fmla="*/ 310740 h 471731"/>
              <a:gd name="connsiteX1" fmla="*/ 325924 w 1638685"/>
              <a:gd name="connsiteY1" fmla="*/ 0 h 471731"/>
              <a:gd name="connsiteX2" fmla="*/ 1638685 w 1638685"/>
              <a:gd name="connsiteY2" fmla="*/ 167382 h 471731"/>
              <a:gd name="connsiteX3" fmla="*/ 1358061 w 1638685"/>
              <a:gd name="connsiteY3" fmla="*/ 469506 h 471731"/>
              <a:gd name="connsiteX4" fmla="*/ 0 w 1638685"/>
              <a:gd name="connsiteY4" fmla="*/ 310740 h 471731"/>
              <a:gd name="connsiteX0" fmla="*/ 0 w 1638685"/>
              <a:gd name="connsiteY0" fmla="*/ 405668 h 566659"/>
              <a:gd name="connsiteX1" fmla="*/ 349755 w 1638685"/>
              <a:gd name="connsiteY1" fmla="*/ 0 h 566659"/>
              <a:gd name="connsiteX2" fmla="*/ 1638685 w 1638685"/>
              <a:gd name="connsiteY2" fmla="*/ 262310 h 566659"/>
              <a:gd name="connsiteX3" fmla="*/ 1358061 w 1638685"/>
              <a:gd name="connsiteY3" fmla="*/ 564434 h 566659"/>
              <a:gd name="connsiteX4" fmla="*/ 0 w 1638685"/>
              <a:gd name="connsiteY4" fmla="*/ 405668 h 566659"/>
              <a:gd name="connsiteX0" fmla="*/ 0 w 1638685"/>
              <a:gd name="connsiteY0" fmla="*/ 384705 h 545696"/>
              <a:gd name="connsiteX1" fmla="*/ 271384 w 1638685"/>
              <a:gd name="connsiteY1" fmla="*/ 0 h 545696"/>
              <a:gd name="connsiteX2" fmla="*/ 1638685 w 1638685"/>
              <a:gd name="connsiteY2" fmla="*/ 241347 h 545696"/>
              <a:gd name="connsiteX3" fmla="*/ 1358061 w 1638685"/>
              <a:gd name="connsiteY3" fmla="*/ 543471 h 545696"/>
              <a:gd name="connsiteX4" fmla="*/ 0 w 1638685"/>
              <a:gd name="connsiteY4" fmla="*/ 384705 h 545696"/>
              <a:gd name="connsiteX0" fmla="*/ 0 w 1638685"/>
              <a:gd name="connsiteY0" fmla="*/ 384705 h 545696"/>
              <a:gd name="connsiteX1" fmla="*/ 271384 w 1638685"/>
              <a:gd name="connsiteY1" fmla="*/ 0 h 545696"/>
              <a:gd name="connsiteX2" fmla="*/ 1638685 w 1638685"/>
              <a:gd name="connsiteY2" fmla="*/ 241347 h 545696"/>
              <a:gd name="connsiteX3" fmla="*/ 1358061 w 1638685"/>
              <a:gd name="connsiteY3" fmla="*/ 543471 h 545696"/>
              <a:gd name="connsiteX4" fmla="*/ 0 w 1638685"/>
              <a:gd name="connsiteY4" fmla="*/ 384705 h 545696"/>
              <a:gd name="connsiteX0" fmla="*/ 0 w 1638685"/>
              <a:gd name="connsiteY0" fmla="*/ 384705 h 545696"/>
              <a:gd name="connsiteX1" fmla="*/ 271384 w 1638685"/>
              <a:gd name="connsiteY1" fmla="*/ 0 h 545696"/>
              <a:gd name="connsiteX2" fmla="*/ 1638685 w 1638685"/>
              <a:gd name="connsiteY2" fmla="*/ 241347 h 545696"/>
              <a:gd name="connsiteX3" fmla="*/ 1358061 w 1638685"/>
              <a:gd name="connsiteY3" fmla="*/ 543471 h 545696"/>
              <a:gd name="connsiteX4" fmla="*/ 0 w 1638685"/>
              <a:gd name="connsiteY4" fmla="*/ 384705 h 545696"/>
              <a:gd name="connsiteX0" fmla="*/ 0 w 1638685"/>
              <a:gd name="connsiteY0" fmla="*/ 384705 h 545696"/>
              <a:gd name="connsiteX1" fmla="*/ 271384 w 1638685"/>
              <a:gd name="connsiteY1" fmla="*/ 0 h 545696"/>
              <a:gd name="connsiteX2" fmla="*/ 1638685 w 1638685"/>
              <a:gd name="connsiteY2" fmla="*/ 241347 h 545696"/>
              <a:gd name="connsiteX3" fmla="*/ 1358061 w 1638685"/>
              <a:gd name="connsiteY3" fmla="*/ 543471 h 545696"/>
              <a:gd name="connsiteX4" fmla="*/ 0 w 1638685"/>
              <a:gd name="connsiteY4" fmla="*/ 384705 h 545696"/>
              <a:gd name="connsiteX0" fmla="*/ 0 w 1638685"/>
              <a:gd name="connsiteY0" fmla="*/ 384705 h 482026"/>
              <a:gd name="connsiteX1" fmla="*/ 271384 w 1638685"/>
              <a:gd name="connsiteY1" fmla="*/ 0 h 482026"/>
              <a:gd name="connsiteX2" fmla="*/ 1638685 w 1638685"/>
              <a:gd name="connsiteY2" fmla="*/ 241347 h 482026"/>
              <a:gd name="connsiteX3" fmla="*/ 1204052 w 1638685"/>
              <a:gd name="connsiteY3" fmla="*/ 443604 h 482026"/>
              <a:gd name="connsiteX4" fmla="*/ 0 w 1638685"/>
              <a:gd name="connsiteY4" fmla="*/ 384705 h 482026"/>
              <a:gd name="connsiteX0" fmla="*/ 0 w 1638685"/>
              <a:gd name="connsiteY0" fmla="*/ 384705 h 482026"/>
              <a:gd name="connsiteX1" fmla="*/ 271384 w 1638685"/>
              <a:gd name="connsiteY1" fmla="*/ 0 h 482026"/>
              <a:gd name="connsiteX2" fmla="*/ 1638685 w 1638685"/>
              <a:gd name="connsiteY2" fmla="*/ 241347 h 482026"/>
              <a:gd name="connsiteX3" fmla="*/ 1204052 w 1638685"/>
              <a:gd name="connsiteY3" fmla="*/ 443604 h 482026"/>
              <a:gd name="connsiteX4" fmla="*/ 0 w 1638685"/>
              <a:gd name="connsiteY4" fmla="*/ 384705 h 482026"/>
              <a:gd name="connsiteX0" fmla="*/ 0 w 1638685"/>
              <a:gd name="connsiteY0" fmla="*/ 384705 h 482026"/>
              <a:gd name="connsiteX1" fmla="*/ 271384 w 1638685"/>
              <a:gd name="connsiteY1" fmla="*/ 0 h 482026"/>
              <a:gd name="connsiteX2" fmla="*/ 1638685 w 1638685"/>
              <a:gd name="connsiteY2" fmla="*/ 241347 h 482026"/>
              <a:gd name="connsiteX3" fmla="*/ 1204052 w 1638685"/>
              <a:gd name="connsiteY3" fmla="*/ 443604 h 482026"/>
              <a:gd name="connsiteX4" fmla="*/ 0 w 1638685"/>
              <a:gd name="connsiteY4" fmla="*/ 384705 h 482026"/>
              <a:gd name="connsiteX0" fmla="*/ 0 w 1669971"/>
              <a:gd name="connsiteY0" fmla="*/ 292745 h 446714"/>
              <a:gd name="connsiteX1" fmla="*/ 302670 w 1669971"/>
              <a:gd name="connsiteY1" fmla="*/ 0 h 446714"/>
              <a:gd name="connsiteX2" fmla="*/ 1669971 w 1669971"/>
              <a:gd name="connsiteY2" fmla="*/ 241347 h 446714"/>
              <a:gd name="connsiteX3" fmla="*/ 1235338 w 1669971"/>
              <a:gd name="connsiteY3" fmla="*/ 443604 h 446714"/>
              <a:gd name="connsiteX4" fmla="*/ 0 w 1669971"/>
              <a:gd name="connsiteY4" fmla="*/ 292745 h 446714"/>
              <a:gd name="connsiteX0" fmla="*/ 0 w 1669971"/>
              <a:gd name="connsiteY0" fmla="*/ 292745 h 445075"/>
              <a:gd name="connsiteX1" fmla="*/ 302670 w 1669971"/>
              <a:gd name="connsiteY1" fmla="*/ 0 h 445075"/>
              <a:gd name="connsiteX2" fmla="*/ 1669971 w 1669971"/>
              <a:gd name="connsiteY2" fmla="*/ 241347 h 445075"/>
              <a:gd name="connsiteX3" fmla="*/ 1235338 w 1669971"/>
              <a:gd name="connsiteY3" fmla="*/ 443604 h 445075"/>
              <a:gd name="connsiteX4" fmla="*/ 0 w 1669971"/>
              <a:gd name="connsiteY4" fmla="*/ 292745 h 445075"/>
              <a:gd name="connsiteX0" fmla="*/ 0 w 1669971"/>
              <a:gd name="connsiteY0" fmla="*/ 292745 h 456538"/>
              <a:gd name="connsiteX1" fmla="*/ 302670 w 1669971"/>
              <a:gd name="connsiteY1" fmla="*/ 0 h 456538"/>
              <a:gd name="connsiteX2" fmla="*/ 1669971 w 1669971"/>
              <a:gd name="connsiteY2" fmla="*/ 241347 h 456538"/>
              <a:gd name="connsiteX3" fmla="*/ 1241712 w 1669971"/>
              <a:gd name="connsiteY3" fmla="*/ 455577 h 456538"/>
              <a:gd name="connsiteX4" fmla="*/ 0 w 1669971"/>
              <a:gd name="connsiteY4" fmla="*/ 292745 h 456538"/>
              <a:gd name="connsiteX0" fmla="*/ 0 w 1669971"/>
              <a:gd name="connsiteY0" fmla="*/ 292745 h 456538"/>
              <a:gd name="connsiteX1" fmla="*/ 302670 w 1669971"/>
              <a:gd name="connsiteY1" fmla="*/ 0 h 456538"/>
              <a:gd name="connsiteX2" fmla="*/ 1669971 w 1669971"/>
              <a:gd name="connsiteY2" fmla="*/ 241347 h 456538"/>
              <a:gd name="connsiteX3" fmla="*/ 1241712 w 1669971"/>
              <a:gd name="connsiteY3" fmla="*/ 455577 h 456538"/>
              <a:gd name="connsiteX4" fmla="*/ 0 w 1669971"/>
              <a:gd name="connsiteY4" fmla="*/ 292745 h 456538"/>
              <a:gd name="connsiteX0" fmla="*/ 0 w 1669971"/>
              <a:gd name="connsiteY0" fmla="*/ 292745 h 456618"/>
              <a:gd name="connsiteX1" fmla="*/ 302670 w 1669971"/>
              <a:gd name="connsiteY1" fmla="*/ 0 h 456618"/>
              <a:gd name="connsiteX2" fmla="*/ 1669971 w 1669971"/>
              <a:gd name="connsiteY2" fmla="*/ 241347 h 456618"/>
              <a:gd name="connsiteX3" fmla="*/ 1241712 w 1669971"/>
              <a:gd name="connsiteY3" fmla="*/ 455577 h 456618"/>
              <a:gd name="connsiteX4" fmla="*/ 0 w 1669971"/>
              <a:gd name="connsiteY4" fmla="*/ 292745 h 456618"/>
              <a:gd name="connsiteX0" fmla="*/ 0 w 1639593"/>
              <a:gd name="connsiteY0" fmla="*/ 280217 h 456316"/>
              <a:gd name="connsiteX1" fmla="*/ 272292 w 1639593"/>
              <a:gd name="connsiteY1" fmla="*/ 0 h 456316"/>
              <a:gd name="connsiteX2" fmla="*/ 1639593 w 1639593"/>
              <a:gd name="connsiteY2" fmla="*/ 241347 h 456316"/>
              <a:gd name="connsiteX3" fmla="*/ 1211334 w 1639593"/>
              <a:gd name="connsiteY3" fmla="*/ 455577 h 456316"/>
              <a:gd name="connsiteX4" fmla="*/ 0 w 1639593"/>
              <a:gd name="connsiteY4" fmla="*/ 280217 h 456316"/>
              <a:gd name="connsiteX0" fmla="*/ 0 w 1647160"/>
              <a:gd name="connsiteY0" fmla="*/ 287612 h 456472"/>
              <a:gd name="connsiteX1" fmla="*/ 279859 w 1647160"/>
              <a:gd name="connsiteY1" fmla="*/ 0 h 456472"/>
              <a:gd name="connsiteX2" fmla="*/ 1647160 w 1647160"/>
              <a:gd name="connsiteY2" fmla="*/ 241347 h 456472"/>
              <a:gd name="connsiteX3" fmla="*/ 1218901 w 1647160"/>
              <a:gd name="connsiteY3" fmla="*/ 455577 h 456472"/>
              <a:gd name="connsiteX4" fmla="*/ 0 w 1647160"/>
              <a:gd name="connsiteY4" fmla="*/ 287612 h 45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160" h="456472">
                <a:moveTo>
                  <a:pt x="0" y="287612"/>
                </a:moveTo>
                <a:cubicBezTo>
                  <a:pt x="187526" y="203563"/>
                  <a:pt x="246682" y="153983"/>
                  <a:pt x="279859" y="0"/>
                </a:cubicBezTo>
                <a:cubicBezTo>
                  <a:pt x="658911" y="227859"/>
                  <a:pt x="1199120" y="236026"/>
                  <a:pt x="1647160" y="241347"/>
                </a:cubicBezTo>
                <a:cubicBezTo>
                  <a:pt x="1480359" y="347759"/>
                  <a:pt x="1453880" y="388782"/>
                  <a:pt x="1218901" y="455577"/>
                </a:cubicBezTo>
                <a:cubicBezTo>
                  <a:pt x="956837" y="461600"/>
                  <a:pt x="367808" y="440630"/>
                  <a:pt x="0" y="287612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8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E6957A74-892A-F078-F010-E419C77CE772}"/>
              </a:ext>
            </a:extLst>
          </p:cNvPr>
          <p:cNvCxnSpPr>
            <a:cxnSpLocks/>
          </p:cNvCxnSpPr>
          <p:nvPr/>
        </p:nvCxnSpPr>
        <p:spPr>
          <a:xfrm>
            <a:off x="1896460" y="1081617"/>
            <a:ext cx="452869" cy="537401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90D05AA-0471-A8F8-328D-E5A5EDE2F873}"/>
                  </a:ext>
                </a:extLst>
              </p:cNvPr>
              <p:cNvSpPr txBox="1"/>
              <p:nvPr/>
            </p:nvSpPr>
            <p:spPr>
              <a:xfrm>
                <a:off x="2274087" y="1595392"/>
                <a:ext cx="135738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890D05AA-0471-A8F8-328D-E5A5EDE2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087" y="1595392"/>
                <a:ext cx="135738" cy="190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6C8A29EA-2EBD-716D-8942-539D05A220D4}"/>
              </a:ext>
            </a:extLst>
          </p:cNvPr>
          <p:cNvCxnSpPr>
            <a:cxnSpLocks/>
          </p:cNvCxnSpPr>
          <p:nvPr/>
        </p:nvCxnSpPr>
        <p:spPr>
          <a:xfrm>
            <a:off x="2355308" y="516464"/>
            <a:ext cx="1788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243847FA-FEEF-B9A6-91DE-F20359618865}"/>
              </a:ext>
            </a:extLst>
          </p:cNvPr>
          <p:cNvCxnSpPr>
            <a:cxnSpLocks/>
          </p:cNvCxnSpPr>
          <p:nvPr/>
        </p:nvCxnSpPr>
        <p:spPr>
          <a:xfrm>
            <a:off x="2341956" y="1619016"/>
            <a:ext cx="444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E48BAC57-58DD-F0FC-0407-077A7462B6D1}"/>
                  </a:ext>
                </a:extLst>
              </p:cNvPr>
              <p:cNvSpPr txBox="1"/>
              <p:nvPr/>
            </p:nvSpPr>
            <p:spPr>
              <a:xfrm>
                <a:off x="2241693" y="-3829"/>
                <a:ext cx="787455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E48BAC57-58DD-F0FC-0407-077A7462B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693" y="-3829"/>
                <a:ext cx="787455" cy="190240"/>
              </a:xfrm>
              <a:prstGeom prst="rect">
                <a:avLst/>
              </a:prstGeom>
              <a:blipFill>
                <a:blip r:embed="rId4"/>
                <a:stretch>
                  <a:fillRect l="-2326"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14F6228-EE78-F6E7-882D-0533B713E014}"/>
                  </a:ext>
                </a:extLst>
              </p:cNvPr>
              <p:cNvSpPr txBox="1"/>
              <p:nvPr/>
            </p:nvSpPr>
            <p:spPr>
              <a:xfrm>
                <a:off x="2063307" y="1795277"/>
                <a:ext cx="1018031" cy="215375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zh-CN" sz="1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altLang="zh-CN" sz="1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altLang="zh-CN" sz="1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1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d>
                        <m:d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14F6228-EE78-F6E7-882D-0533B713E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307" y="1795277"/>
                <a:ext cx="1018031" cy="215375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44850244-FC8D-3DDA-9A92-16E3E0FD27BF}"/>
                  </a:ext>
                </a:extLst>
              </p:cNvPr>
              <p:cNvSpPr txBox="1"/>
              <p:nvPr/>
            </p:nvSpPr>
            <p:spPr>
              <a:xfrm>
                <a:off x="401587" y="214809"/>
                <a:ext cx="495877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000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44850244-FC8D-3DDA-9A92-16E3E0FD2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87" y="214809"/>
                <a:ext cx="495877" cy="246221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F8E2CBF1-A59B-2B4D-2789-5439869AD1E3}"/>
              </a:ext>
            </a:extLst>
          </p:cNvPr>
          <p:cNvCxnSpPr>
            <a:cxnSpLocks/>
          </p:cNvCxnSpPr>
          <p:nvPr/>
        </p:nvCxnSpPr>
        <p:spPr>
          <a:xfrm>
            <a:off x="2341956" y="286180"/>
            <a:ext cx="444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9C833796-922A-36DF-F44F-8D33053F1CA0}"/>
              </a:ext>
            </a:extLst>
          </p:cNvPr>
          <p:cNvCxnSpPr>
            <a:cxnSpLocks/>
          </p:cNvCxnSpPr>
          <p:nvPr/>
        </p:nvCxnSpPr>
        <p:spPr>
          <a:xfrm>
            <a:off x="2343902" y="286180"/>
            <a:ext cx="0" cy="1332836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箭头连接符 144">
            <a:extLst>
              <a:ext uri="{FF2B5EF4-FFF2-40B4-BE49-F238E27FC236}">
                <a16:creationId xmlns:a16="http://schemas.microsoft.com/office/drawing/2014/main" id="{0A880F4F-604E-14A8-4D1A-CD19DABE534A}"/>
              </a:ext>
            </a:extLst>
          </p:cNvPr>
          <p:cNvCxnSpPr>
            <a:cxnSpLocks/>
          </p:cNvCxnSpPr>
          <p:nvPr/>
        </p:nvCxnSpPr>
        <p:spPr>
          <a:xfrm>
            <a:off x="2444750" y="516464"/>
            <a:ext cx="0" cy="1102552"/>
          </a:xfrm>
          <a:prstGeom prst="straightConnector1">
            <a:avLst/>
          </a:prstGeom>
          <a:ln w="12700" cap="rnd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8D4C456D-47F9-4F8C-7134-7EBE19FCF778}"/>
              </a:ext>
            </a:extLst>
          </p:cNvPr>
          <p:cNvCxnSpPr>
            <a:cxnSpLocks/>
          </p:cNvCxnSpPr>
          <p:nvPr/>
        </p:nvCxnSpPr>
        <p:spPr>
          <a:xfrm>
            <a:off x="2673350" y="286180"/>
            <a:ext cx="0" cy="1332836"/>
          </a:xfrm>
          <a:prstGeom prst="straightConnector1">
            <a:avLst/>
          </a:prstGeom>
          <a:ln w="12700" cap="rnd">
            <a:solidFill>
              <a:schemeClr val="tx1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任意多边形: 形状 155">
            <a:extLst>
              <a:ext uri="{FF2B5EF4-FFF2-40B4-BE49-F238E27FC236}">
                <a16:creationId xmlns:a16="http://schemas.microsoft.com/office/drawing/2014/main" id="{16433F77-3A51-98F0-A555-7702642C159B}"/>
              </a:ext>
            </a:extLst>
          </p:cNvPr>
          <p:cNvSpPr/>
          <p:nvPr/>
        </p:nvSpPr>
        <p:spPr>
          <a:xfrm>
            <a:off x="2448941" y="1401763"/>
            <a:ext cx="173607" cy="403218"/>
          </a:xfrm>
          <a:custGeom>
            <a:avLst/>
            <a:gdLst>
              <a:gd name="connsiteX0" fmla="*/ 0 w 258234"/>
              <a:gd name="connsiteY0" fmla="*/ 0 h 416984"/>
              <a:gd name="connsiteX1" fmla="*/ 160867 w 258234"/>
              <a:gd name="connsiteY1" fmla="*/ 143934 h 416984"/>
              <a:gd name="connsiteX2" fmla="*/ 258234 w 258234"/>
              <a:gd name="connsiteY2" fmla="*/ 416984 h 416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234" h="416984">
                <a:moveTo>
                  <a:pt x="0" y="0"/>
                </a:moveTo>
                <a:cubicBezTo>
                  <a:pt x="58914" y="37218"/>
                  <a:pt x="117828" y="74437"/>
                  <a:pt x="160867" y="143934"/>
                </a:cubicBezTo>
                <a:cubicBezTo>
                  <a:pt x="203906" y="213431"/>
                  <a:pt x="231070" y="315207"/>
                  <a:pt x="258234" y="416984"/>
                </a:cubicBezTo>
              </a:path>
            </a:pathLst>
          </a:custGeom>
          <a:noFill/>
          <a:ln w="12700" cap="rnd">
            <a:solidFill>
              <a:schemeClr val="tx1"/>
            </a:solidFill>
            <a:headEnd type="arrow" w="sm" len="sm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任意多边形: 形状 156">
            <a:extLst>
              <a:ext uri="{FF2B5EF4-FFF2-40B4-BE49-F238E27FC236}">
                <a16:creationId xmlns:a16="http://schemas.microsoft.com/office/drawing/2014/main" id="{01C72E44-A4CB-EF14-8AE5-1570A4E207EB}"/>
              </a:ext>
            </a:extLst>
          </p:cNvPr>
          <p:cNvSpPr/>
          <p:nvPr/>
        </p:nvSpPr>
        <p:spPr>
          <a:xfrm>
            <a:off x="2670168" y="185739"/>
            <a:ext cx="210021" cy="373062"/>
          </a:xfrm>
          <a:custGeom>
            <a:avLst/>
            <a:gdLst>
              <a:gd name="connsiteX0" fmla="*/ 203200 w 203200"/>
              <a:gd name="connsiteY0" fmla="*/ 0 h 379412"/>
              <a:gd name="connsiteX1" fmla="*/ 155575 w 203200"/>
              <a:gd name="connsiteY1" fmla="*/ 185737 h 379412"/>
              <a:gd name="connsiteX2" fmla="*/ 0 w 203200"/>
              <a:gd name="connsiteY2" fmla="*/ 379412 h 379412"/>
              <a:gd name="connsiteX0" fmla="*/ 203200 w 205134"/>
              <a:gd name="connsiteY0" fmla="*/ 0 h 379412"/>
              <a:gd name="connsiteX1" fmla="*/ 186496 w 205134"/>
              <a:gd name="connsiteY1" fmla="*/ 203199 h 379412"/>
              <a:gd name="connsiteX2" fmla="*/ 0 w 205134"/>
              <a:gd name="connsiteY2" fmla="*/ 379412 h 379412"/>
              <a:gd name="connsiteX0" fmla="*/ 203200 w 205134"/>
              <a:gd name="connsiteY0" fmla="*/ 0 h 379412"/>
              <a:gd name="connsiteX1" fmla="*/ 186496 w 205134"/>
              <a:gd name="connsiteY1" fmla="*/ 203199 h 379412"/>
              <a:gd name="connsiteX2" fmla="*/ 0 w 205134"/>
              <a:gd name="connsiteY2" fmla="*/ 379412 h 379412"/>
              <a:gd name="connsiteX0" fmla="*/ 88352 w 191825"/>
              <a:gd name="connsiteY0" fmla="*/ 0 h 374649"/>
              <a:gd name="connsiteX1" fmla="*/ 186496 w 191825"/>
              <a:gd name="connsiteY1" fmla="*/ 198436 h 374649"/>
              <a:gd name="connsiteX2" fmla="*/ 0 w 191825"/>
              <a:gd name="connsiteY2" fmla="*/ 374649 h 374649"/>
              <a:gd name="connsiteX0" fmla="*/ 88352 w 195862"/>
              <a:gd name="connsiteY0" fmla="*/ 0 h 374649"/>
              <a:gd name="connsiteX1" fmla="*/ 186496 w 195862"/>
              <a:gd name="connsiteY1" fmla="*/ 198436 h 374649"/>
              <a:gd name="connsiteX2" fmla="*/ 0 w 195862"/>
              <a:gd name="connsiteY2" fmla="*/ 374649 h 374649"/>
              <a:gd name="connsiteX0" fmla="*/ 94242 w 196456"/>
              <a:gd name="connsiteY0" fmla="*/ 0 h 373062"/>
              <a:gd name="connsiteX1" fmla="*/ 186496 w 196456"/>
              <a:gd name="connsiteY1" fmla="*/ 196849 h 373062"/>
              <a:gd name="connsiteX2" fmla="*/ 0 w 196456"/>
              <a:gd name="connsiteY2" fmla="*/ 373062 h 373062"/>
              <a:gd name="connsiteX0" fmla="*/ 94242 w 191051"/>
              <a:gd name="connsiteY0" fmla="*/ 0 h 373062"/>
              <a:gd name="connsiteX1" fmla="*/ 186496 w 191051"/>
              <a:gd name="connsiteY1" fmla="*/ 196849 h 373062"/>
              <a:gd name="connsiteX2" fmla="*/ 0 w 191051"/>
              <a:gd name="connsiteY2" fmla="*/ 373062 h 373062"/>
              <a:gd name="connsiteX0" fmla="*/ 94242 w 196456"/>
              <a:gd name="connsiteY0" fmla="*/ 0 h 373062"/>
              <a:gd name="connsiteX1" fmla="*/ 186496 w 196456"/>
              <a:gd name="connsiteY1" fmla="*/ 196849 h 373062"/>
              <a:gd name="connsiteX2" fmla="*/ 0 w 196456"/>
              <a:gd name="connsiteY2" fmla="*/ 373062 h 373062"/>
              <a:gd name="connsiteX0" fmla="*/ 94242 w 192073"/>
              <a:gd name="connsiteY0" fmla="*/ 0 h 373062"/>
              <a:gd name="connsiteX1" fmla="*/ 186496 w 192073"/>
              <a:gd name="connsiteY1" fmla="*/ 196849 h 373062"/>
              <a:gd name="connsiteX2" fmla="*/ 0 w 192073"/>
              <a:gd name="connsiteY2" fmla="*/ 373062 h 373062"/>
              <a:gd name="connsiteX0" fmla="*/ 94242 w 194796"/>
              <a:gd name="connsiteY0" fmla="*/ 0 h 373062"/>
              <a:gd name="connsiteX1" fmla="*/ 189441 w 194796"/>
              <a:gd name="connsiteY1" fmla="*/ 214311 h 373062"/>
              <a:gd name="connsiteX2" fmla="*/ 0 w 194796"/>
              <a:gd name="connsiteY2" fmla="*/ 373062 h 37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96" h="373062">
                <a:moveTo>
                  <a:pt x="94242" y="0"/>
                </a:moveTo>
                <a:cubicBezTo>
                  <a:pt x="162456" y="31089"/>
                  <a:pt x="211529" y="141551"/>
                  <a:pt x="189441" y="214311"/>
                </a:cubicBezTo>
                <a:cubicBezTo>
                  <a:pt x="167353" y="287071"/>
                  <a:pt x="100609" y="347530"/>
                  <a:pt x="0" y="373062"/>
                </a:cubicBezTo>
              </a:path>
            </a:pathLst>
          </a:custGeom>
          <a:noFill/>
          <a:ln w="12700" cap="rnd">
            <a:solidFill>
              <a:schemeClr val="tx1"/>
            </a:solidFill>
            <a:headEnd type="none"/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7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D14B6E9-47A9-FDE8-FD0A-39A897DA6979}"/>
                  </a:ext>
                </a:extLst>
              </p:cNvPr>
              <p:cNvSpPr txBox="1"/>
              <p:nvPr/>
            </p:nvSpPr>
            <p:spPr>
              <a:xfrm>
                <a:off x="1339152" y="1222889"/>
                <a:ext cx="23403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0" smtClean="0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acc>
                          <m:r>
                            <a:rPr lang="en-US" altLang="zh-CN" sz="1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5D14B6E9-47A9-FDE8-FD0A-39A897DA6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152" y="1222889"/>
                <a:ext cx="234034" cy="190240"/>
              </a:xfrm>
              <a:prstGeom prst="rect">
                <a:avLst/>
              </a:prstGeom>
              <a:blipFill>
                <a:blip r:embed="rId2"/>
                <a:stretch>
                  <a:fillRect r="-2105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50343909-824E-87F1-A608-AE4704FE2639}"/>
                  </a:ext>
                </a:extLst>
              </p:cNvPr>
              <p:cNvSpPr txBox="1"/>
              <p:nvPr/>
            </p:nvSpPr>
            <p:spPr>
              <a:xfrm>
                <a:off x="2851044" y="1222889"/>
                <a:ext cx="23403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0" smtClean="0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acc>
                          <m:r>
                            <a:rPr lang="en-US" altLang="zh-CN" sz="1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1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1000" b="1" dirty="0"/>
              </a:p>
            </p:txBody>
          </p:sp>
        </mc:Choice>
        <mc:Fallback xmlns="">
          <p:sp>
            <p:nvSpPr>
              <p:cNvPr id="119" name="文本框 118">
                <a:extLst>
                  <a:ext uri="{FF2B5EF4-FFF2-40B4-BE49-F238E27FC236}">
                    <a16:creationId xmlns:a16="http://schemas.microsoft.com/office/drawing/2014/main" id="{50343909-824E-87F1-A608-AE4704FE2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044" y="1222889"/>
                <a:ext cx="234034" cy="190240"/>
              </a:xfrm>
              <a:prstGeom prst="rect">
                <a:avLst/>
              </a:prstGeom>
              <a:blipFill>
                <a:blip r:embed="rId2"/>
                <a:stretch>
                  <a:fillRect r="-2105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BEF3D11-499F-B594-0BD6-F591F10C0003}"/>
              </a:ext>
            </a:extLst>
          </p:cNvPr>
          <p:cNvGrpSpPr/>
          <p:nvPr/>
        </p:nvGrpSpPr>
        <p:grpSpPr>
          <a:xfrm>
            <a:off x="113278" y="427235"/>
            <a:ext cx="1350000" cy="1458519"/>
            <a:chOff x="66456" y="372975"/>
            <a:chExt cx="1350000" cy="1458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B4743E38-CF80-0121-A2D6-89854023E927}"/>
                    </a:ext>
                  </a:extLst>
                </p:cNvPr>
                <p:cNvSpPr txBox="1"/>
                <p:nvPr/>
              </p:nvSpPr>
              <p:spPr>
                <a:xfrm>
                  <a:off x="1174705" y="847697"/>
                  <a:ext cx="138944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oMath>
                    </m:oMathPara>
                  </a14:m>
                  <a:endParaRPr lang="zh-CN" altLang="en-US" sz="1000" b="1" dirty="0"/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B4743E38-CF80-0121-A2D6-89854023E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705" y="847697"/>
                  <a:ext cx="138944" cy="190240"/>
                </a:xfrm>
                <a:prstGeom prst="rect">
                  <a:avLst/>
                </a:prstGeom>
                <a:blipFill>
                  <a:blip r:embed="rId3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0E49D414-F6B8-6B0D-80DB-D211CB40475C}"/>
                    </a:ext>
                  </a:extLst>
                </p:cNvPr>
                <p:cNvSpPr txBox="1"/>
                <p:nvPr/>
              </p:nvSpPr>
              <p:spPr>
                <a:xfrm>
                  <a:off x="929026" y="563215"/>
                  <a:ext cx="230314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1" i="0" smtClean="0">
                            <a:latin typeface="Cambria Math" panose="02040503050406030204" pitchFamily="18" charset="0"/>
                          </a:rPr>
                          <m:t>𝐐𝐚</m:t>
                        </m:r>
                      </m:oMath>
                    </m:oMathPara>
                  </a14:m>
                  <a:endParaRPr lang="zh-CN" altLang="en-US" sz="1000" b="1" dirty="0"/>
                </a:p>
              </p:txBody>
            </p:sp>
          </mc:Choice>
          <mc:Fallback xmlns="">
            <p:sp>
              <p:nvSpPr>
                <p:cNvPr id="72" name="文本框 71">
                  <a:extLst>
                    <a:ext uri="{FF2B5EF4-FFF2-40B4-BE49-F238E27FC236}">
                      <a16:creationId xmlns:a16="http://schemas.microsoft.com/office/drawing/2014/main" id="{0E49D414-F6B8-6B0D-80DB-D211CB4047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026" y="563215"/>
                  <a:ext cx="230314" cy="190240"/>
                </a:xfrm>
                <a:prstGeom prst="rect">
                  <a:avLst/>
                </a:prstGeom>
                <a:blipFill>
                  <a:blip r:embed="rId4"/>
                  <a:stretch>
                    <a:fillRect l="-7895" r="-13158" b="-193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E005623A-35DE-CBEC-C157-F71A1E84648A}"/>
                    </a:ext>
                  </a:extLst>
                </p:cNvPr>
                <p:cNvSpPr txBox="1"/>
                <p:nvPr/>
              </p:nvSpPr>
              <p:spPr>
                <a:xfrm>
                  <a:off x="976033" y="778769"/>
                  <a:ext cx="147536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1000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E005623A-35DE-CBEC-C157-F71A1E846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33" y="778769"/>
                  <a:ext cx="147536" cy="190240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0CC7DEB-0FCC-E8E1-A930-70AE62DB99D6}"/>
                </a:ext>
              </a:extLst>
            </p:cNvPr>
            <p:cNvCxnSpPr>
              <a:cxnSpLocks/>
            </p:cNvCxnSpPr>
            <p:nvPr/>
          </p:nvCxnSpPr>
          <p:spPr>
            <a:xfrm>
              <a:off x="66456" y="1156494"/>
              <a:ext cx="1350000" cy="0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none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F6B24771-773C-9D18-AA97-10334AF114B5}"/>
                </a:ext>
              </a:extLst>
            </p:cNvPr>
            <p:cNvCxnSpPr>
              <a:cxnSpLocks/>
            </p:cNvCxnSpPr>
            <p:nvPr/>
          </p:nvCxnSpPr>
          <p:spPr>
            <a:xfrm>
              <a:off x="741456" y="481494"/>
              <a:ext cx="0" cy="1350000"/>
            </a:xfrm>
            <a:prstGeom prst="line">
              <a:avLst/>
            </a:prstGeom>
            <a:ln w="12700" cap="rnd">
              <a:solidFill>
                <a:schemeClr val="tx1"/>
              </a:solidFill>
              <a:headEnd type="arrow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45F128BE-3F82-C4FF-D74B-F96BC64E45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456" y="948375"/>
              <a:ext cx="445335" cy="208119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0731E9CE-D086-5701-0CAF-3D6D14B5E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738" y="740258"/>
              <a:ext cx="249029" cy="416235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0CE1DF75-A6D4-1ACA-20B4-496FA4B4A040}"/>
                </a:ext>
              </a:extLst>
            </p:cNvPr>
            <p:cNvSpPr/>
            <p:nvPr/>
          </p:nvSpPr>
          <p:spPr>
            <a:xfrm>
              <a:off x="582954" y="1001711"/>
              <a:ext cx="309563" cy="309563"/>
            </a:xfrm>
            <a:prstGeom prst="arc">
              <a:avLst>
                <a:gd name="adj1" fmla="val 18057825"/>
                <a:gd name="adj2" fmla="val 20009884"/>
              </a:avLst>
            </a:prstGeom>
            <a:ln w="127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673E10AF-8138-C8A8-6723-DCE666E57763}"/>
                    </a:ext>
                  </a:extLst>
                </p:cNvPr>
                <p:cNvSpPr txBox="1"/>
                <p:nvPr/>
              </p:nvSpPr>
              <p:spPr>
                <a:xfrm>
                  <a:off x="752733" y="372975"/>
                  <a:ext cx="234034" cy="190240"/>
                </a:xfrm>
                <a:prstGeom prst="rect">
                  <a:avLst/>
                </a:prstGeom>
                <a:noFill/>
              </p:spPr>
              <p:txBody>
                <a:bodyPr wrap="none" lIns="18000" tIns="18000" rIns="18000" bIns="18000" rtlCol="0" anchor="ctr" anchorCtr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1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000" b="1" i="0" smtClean="0">
                                    <a:latin typeface="Cambria Math" panose="02040503050406030204" pitchFamily="18" charset="0"/>
                                  </a:rPr>
                                  <m:t>𝐞</m:t>
                                </m:r>
                              </m:e>
                            </m:acc>
                            <m:r>
                              <a:rPr lang="en-US" altLang="zh-CN" sz="10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sz="1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000" b="1" dirty="0"/>
                </a:p>
              </p:txBody>
            </p:sp>
          </mc:Choice>
          <mc:Fallback xmlns="">
            <p:sp>
              <p:nvSpPr>
                <p:cNvPr id="120" name="文本框 119">
                  <a:extLst>
                    <a:ext uri="{FF2B5EF4-FFF2-40B4-BE49-F238E27FC236}">
                      <a16:creationId xmlns:a16="http://schemas.microsoft.com/office/drawing/2014/main" id="{673E10AF-8138-C8A8-6723-DCE666E57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733" y="372975"/>
                  <a:ext cx="234034" cy="190240"/>
                </a:xfrm>
                <a:prstGeom prst="rect">
                  <a:avLst/>
                </a:prstGeom>
                <a:blipFill>
                  <a:blip r:embed="rId6"/>
                  <a:stretch>
                    <a:fillRect r="-20513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750B8FE3-2451-CE98-6016-5AEC60E26653}"/>
                </a:ext>
              </a:extLst>
            </p:cNvPr>
            <p:cNvSpPr/>
            <p:nvPr/>
          </p:nvSpPr>
          <p:spPr>
            <a:xfrm>
              <a:off x="855525" y="936373"/>
              <a:ext cx="139249" cy="95153"/>
            </a:xfrm>
            <a:custGeom>
              <a:avLst/>
              <a:gdLst>
                <a:gd name="connsiteX0" fmla="*/ 139249 w 139249"/>
                <a:gd name="connsiteY0" fmla="*/ 0 h 95153"/>
                <a:gd name="connsiteX1" fmla="*/ 0 w 139249"/>
                <a:gd name="connsiteY1" fmla="*/ 95153 h 95153"/>
                <a:gd name="connsiteX0" fmla="*/ 139249 w 139249"/>
                <a:gd name="connsiteY0" fmla="*/ 0 h 95153"/>
                <a:gd name="connsiteX1" fmla="*/ 0 w 139249"/>
                <a:gd name="connsiteY1" fmla="*/ 95153 h 95153"/>
                <a:gd name="connsiteX0" fmla="*/ 139249 w 139249"/>
                <a:gd name="connsiteY0" fmla="*/ 0 h 95153"/>
                <a:gd name="connsiteX1" fmla="*/ 0 w 139249"/>
                <a:gd name="connsiteY1" fmla="*/ 95153 h 9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9" h="95153">
                  <a:moveTo>
                    <a:pt x="139249" y="0"/>
                  </a:moveTo>
                  <a:cubicBezTo>
                    <a:pt x="70608" y="14255"/>
                    <a:pt x="44828" y="44385"/>
                    <a:pt x="0" y="95153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0C1C1B81-9A3B-A408-42BC-C4FC7C0B2E4F}"/>
              </a:ext>
            </a:extLst>
          </p:cNvPr>
          <p:cNvGrpSpPr/>
          <p:nvPr/>
        </p:nvGrpSpPr>
        <p:grpSpPr>
          <a:xfrm>
            <a:off x="1618061" y="430013"/>
            <a:ext cx="1350000" cy="1452962"/>
            <a:chOff x="1618061" y="430013"/>
            <a:chExt cx="1350000" cy="1452962"/>
          </a:xfrm>
        </p:grpSpPr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61C06C55-AF72-5479-1E8E-6B58DAB3F6AC}"/>
                </a:ext>
              </a:extLst>
            </p:cNvPr>
            <p:cNvGrpSpPr/>
            <p:nvPr/>
          </p:nvGrpSpPr>
          <p:grpSpPr>
            <a:xfrm rot="18900000">
              <a:off x="1618061" y="532974"/>
              <a:ext cx="1349999" cy="1349999"/>
              <a:chOff x="1613952" y="173694"/>
              <a:chExt cx="900000" cy="900000"/>
            </a:xfrm>
          </p:grpSpPr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1E062146-8CD5-066A-8AE3-EA1AC079EB9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V="1">
                <a:off x="2069528" y="610233"/>
                <a:ext cx="296890" cy="138746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3FB2336E-A9AA-DA75-0FD6-EFFD849BF7C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 flipH="1">
                <a:off x="1613952" y="173694"/>
                <a:ext cx="900000" cy="90000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>
                <a:extLst>
                  <a:ext uri="{FF2B5EF4-FFF2-40B4-BE49-F238E27FC236}">
                    <a16:creationId xmlns:a16="http://schemas.microsoft.com/office/drawing/2014/main" id="{9759FEC5-7DA2-B4D9-AEE7-EAC432050044}"/>
                  </a:ext>
                </a:extLst>
              </p:cNvPr>
              <p:cNvCxnSpPr>
                <a:cxnSpLocks/>
              </p:cNvCxnSpPr>
              <p:nvPr/>
            </p:nvCxnSpPr>
            <p:spPr>
              <a:xfrm rot="18900000">
                <a:off x="2069529" y="498301"/>
                <a:ext cx="296890" cy="138746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8BCDCE7C-120E-55F5-EA81-90E94DED5599}"/>
                </a:ext>
              </a:extLst>
            </p:cNvPr>
            <p:cNvGrpSpPr/>
            <p:nvPr/>
          </p:nvGrpSpPr>
          <p:grpSpPr>
            <a:xfrm>
              <a:off x="1618062" y="430013"/>
              <a:ext cx="1349999" cy="1452962"/>
              <a:chOff x="1571240" y="372975"/>
              <a:chExt cx="1349999" cy="14529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9CC0F310-18C1-0357-7B9E-48BE603FFE86}"/>
                      </a:ext>
                    </a:extLst>
                  </p:cNvPr>
                  <p:cNvSpPr txBox="1"/>
                  <p:nvPr/>
                </p:nvSpPr>
                <p:spPr>
                  <a:xfrm>
                    <a:off x="2264125" y="372975"/>
                    <a:ext cx="234034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  <m:r>
                                <a:rPr lang="en-US" altLang="zh-CN" sz="10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1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b="1" dirty="0"/>
                  </a:p>
                </p:txBody>
              </p:sp>
            </mc:Choice>
            <mc:Fallback xmlns="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9CC0F310-18C1-0357-7B9E-48BE603FFE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4125" y="372975"/>
                    <a:ext cx="234034" cy="1902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3684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E083ADD1-3206-5E0A-0322-3A9F390540C9}"/>
                      </a:ext>
                    </a:extLst>
                  </p:cNvPr>
                  <p:cNvSpPr txBox="1"/>
                  <p:nvPr/>
                </p:nvSpPr>
                <p:spPr>
                  <a:xfrm>
                    <a:off x="2687741" y="823609"/>
                    <a:ext cx="138944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00" b="1" i="0" smtClean="0">
                              <a:latin typeface="Cambria Math" panose="02040503050406030204" pitchFamily="18" charset="0"/>
                            </a:rPr>
                            <m:t>𝐚</m:t>
                          </m:r>
                        </m:oMath>
                      </m:oMathPara>
                    </a14:m>
                    <a:endParaRPr lang="zh-CN" altLang="en-US" sz="1000" b="1" dirty="0"/>
                  </a:p>
                </p:txBody>
              </p:sp>
            </mc:Choice>
            <mc:Fallback xmlns="">
              <p:sp>
                <p:nvSpPr>
                  <p:cNvPr id="106" name="文本框 105">
                    <a:extLst>
                      <a:ext uri="{FF2B5EF4-FFF2-40B4-BE49-F238E27FC236}">
                        <a16:creationId xmlns:a16="http://schemas.microsoft.com/office/drawing/2014/main" id="{E083ADD1-3206-5E0A-0322-3A9F39054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7741" y="823609"/>
                    <a:ext cx="138944" cy="1902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2DD8AD7E-0871-51CC-8B3F-83F78113E844}"/>
                      </a:ext>
                    </a:extLst>
                  </p:cNvPr>
                  <p:cNvSpPr txBox="1"/>
                  <p:nvPr/>
                </p:nvSpPr>
                <p:spPr>
                  <a:xfrm>
                    <a:off x="2404750" y="541091"/>
                    <a:ext cx="230314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00" b="1" i="0" smtClean="0">
                              <a:latin typeface="Cambria Math" panose="02040503050406030204" pitchFamily="18" charset="0"/>
                            </a:rPr>
                            <m:t>𝐐𝐚</m:t>
                          </m:r>
                        </m:oMath>
                      </m:oMathPara>
                    </a14:m>
                    <a:endParaRPr lang="zh-CN" altLang="en-US" sz="1000" b="1" dirty="0"/>
                  </a:p>
                </p:txBody>
              </p:sp>
            </mc:Choice>
            <mc:Fallback xmlns="">
              <p:sp>
                <p:nvSpPr>
                  <p:cNvPr id="112" name="文本框 111">
                    <a:extLst>
                      <a:ext uri="{FF2B5EF4-FFF2-40B4-BE49-F238E27FC236}">
                        <a16:creationId xmlns:a16="http://schemas.microsoft.com/office/drawing/2014/main" id="{2DD8AD7E-0871-51CC-8B3F-83F78113E8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4750" y="541091"/>
                    <a:ext cx="230314" cy="19024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895" r="-13158" b="-193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文本框 112">
                    <a:extLst>
                      <a:ext uri="{FF2B5EF4-FFF2-40B4-BE49-F238E27FC236}">
                        <a16:creationId xmlns:a16="http://schemas.microsoft.com/office/drawing/2014/main" id="{B067CD6B-6043-290F-5D7E-7BBA1E8F3032}"/>
                      </a:ext>
                    </a:extLst>
                  </p:cNvPr>
                  <p:cNvSpPr txBox="1"/>
                  <p:nvPr/>
                </p:nvSpPr>
                <p:spPr>
                  <a:xfrm>
                    <a:off x="2298061" y="1155700"/>
                    <a:ext cx="147536" cy="32579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1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113" name="文本框 112">
                    <a:extLst>
                      <a:ext uri="{FF2B5EF4-FFF2-40B4-BE49-F238E27FC236}">
                        <a16:creationId xmlns:a16="http://schemas.microsoft.com/office/drawing/2014/main" id="{B067CD6B-6043-290F-5D7E-7BBA1E8F30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8061" y="1155700"/>
                    <a:ext cx="147536" cy="32579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333" r="-4167" b="-943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DDEC98DA-25EE-8D66-8986-9E4CD796E8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1240" y="1150938"/>
                <a:ext cx="1349999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A0AF3AB0-3325-3CA6-1219-A79AD50B1D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6240" y="475938"/>
                <a:ext cx="0" cy="1349999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  <a:headEnd type="arrow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弧形 113">
                <a:extLst>
                  <a:ext uri="{FF2B5EF4-FFF2-40B4-BE49-F238E27FC236}">
                    <a16:creationId xmlns:a16="http://schemas.microsoft.com/office/drawing/2014/main" id="{76395690-FF43-F792-2390-F3F1A889E8DA}"/>
                  </a:ext>
                </a:extLst>
              </p:cNvPr>
              <p:cNvSpPr/>
              <p:nvPr/>
            </p:nvSpPr>
            <p:spPr>
              <a:xfrm>
                <a:off x="1870002" y="774701"/>
                <a:ext cx="752474" cy="752474"/>
              </a:xfrm>
              <a:prstGeom prst="arc">
                <a:avLst>
                  <a:gd name="adj1" fmla="val 18948421"/>
                  <a:gd name="adj2" fmla="val 0"/>
                </a:avLst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任意多边形: 形状 126">
                <a:extLst>
                  <a:ext uri="{FF2B5EF4-FFF2-40B4-BE49-F238E27FC236}">
                    <a16:creationId xmlns:a16="http://schemas.microsoft.com/office/drawing/2014/main" id="{3974735E-1DC0-3A8A-D3B3-74677C2B9229}"/>
                  </a:ext>
                </a:extLst>
              </p:cNvPr>
              <p:cNvSpPr/>
              <p:nvPr/>
            </p:nvSpPr>
            <p:spPr>
              <a:xfrm>
                <a:off x="2447798" y="1041703"/>
                <a:ext cx="152400" cy="146050"/>
              </a:xfrm>
              <a:custGeom>
                <a:avLst/>
                <a:gdLst>
                  <a:gd name="connsiteX0" fmla="*/ 0 w 152400"/>
                  <a:gd name="connsiteY0" fmla="*/ 146050 h 146050"/>
                  <a:gd name="connsiteX1" fmla="*/ 152400 w 152400"/>
                  <a:gd name="connsiteY1" fmla="*/ 0 h 146050"/>
                  <a:gd name="connsiteX0" fmla="*/ 0 w 152400"/>
                  <a:gd name="connsiteY0" fmla="*/ 146050 h 146050"/>
                  <a:gd name="connsiteX1" fmla="*/ 152400 w 152400"/>
                  <a:gd name="connsiteY1" fmla="*/ 0 h 146050"/>
                  <a:gd name="connsiteX0" fmla="*/ 0 w 152400"/>
                  <a:gd name="connsiteY0" fmla="*/ 146050 h 146050"/>
                  <a:gd name="connsiteX1" fmla="*/ 152400 w 152400"/>
                  <a:gd name="connsiteY1" fmla="*/ 0 h 14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400" h="146050">
                    <a:moveTo>
                      <a:pt x="0" y="146050"/>
                    </a:moveTo>
                    <a:cubicBezTo>
                      <a:pt x="50800" y="67734"/>
                      <a:pt x="91016" y="23283"/>
                      <a:pt x="152400" y="0"/>
                    </a:cubicBezTo>
                  </a:path>
                </a:pathLst>
              </a:custGeom>
              <a:noFill/>
              <a:ln w="12700" cap="rnd">
                <a:solidFill>
                  <a:schemeClr val="tx1"/>
                </a:solidFill>
                <a:tailEnd type="arrow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AB71551A-483D-A796-F623-9E043CE55CA7}"/>
                  </a:ext>
                </a:extLst>
              </p:cNvPr>
              <p:cNvSpPr txBox="1"/>
              <p:nvPr/>
            </p:nvSpPr>
            <p:spPr>
              <a:xfrm>
                <a:off x="114866" y="503009"/>
                <a:ext cx="589132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AB71551A-483D-A796-F623-9E043CE55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6" y="503009"/>
                <a:ext cx="589132" cy="190240"/>
              </a:xfrm>
              <a:prstGeom prst="rect">
                <a:avLst/>
              </a:prstGeom>
              <a:blipFill>
                <a:blip r:embed="rId10"/>
                <a:stretch>
                  <a:fillRect l="-1042" r="-1042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7A732373-047F-224C-7750-006790CB8CE6}"/>
                  </a:ext>
                </a:extLst>
              </p:cNvPr>
              <p:cNvSpPr txBox="1"/>
              <p:nvPr/>
            </p:nvSpPr>
            <p:spPr>
              <a:xfrm>
                <a:off x="1538550" y="503009"/>
                <a:ext cx="67351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7A732373-047F-224C-7750-006790CB8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550" y="503009"/>
                <a:ext cx="673514" cy="190240"/>
              </a:xfrm>
              <a:prstGeom prst="rect">
                <a:avLst/>
              </a:prstGeom>
              <a:blipFill>
                <a:blip r:embed="rId11"/>
                <a:stretch>
                  <a:fillRect l="-1802" r="-1802"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18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9A00F64-2668-F95D-89FC-5DCEE8265B50}"/>
                  </a:ext>
                </a:extLst>
              </p:cNvPr>
              <p:cNvSpPr txBox="1"/>
              <p:nvPr/>
            </p:nvSpPr>
            <p:spPr>
              <a:xfrm>
                <a:off x="59304" y="158522"/>
                <a:ext cx="589132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49A00F64-2668-F95D-89FC-5DCEE8265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4" y="158522"/>
                <a:ext cx="589132" cy="190240"/>
              </a:xfrm>
              <a:prstGeom prst="rect">
                <a:avLst/>
              </a:prstGeom>
              <a:blipFill>
                <a:blip r:embed="rId2"/>
                <a:stretch>
                  <a:fillRect l="-1042" r="-1042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C531D5D4-2414-21FB-2FEE-90B1B994F1EE}"/>
              </a:ext>
            </a:extLst>
          </p:cNvPr>
          <p:cNvGrpSpPr/>
          <p:nvPr/>
        </p:nvGrpSpPr>
        <p:grpSpPr>
          <a:xfrm>
            <a:off x="44662" y="451417"/>
            <a:ext cx="2992015" cy="1410155"/>
            <a:chOff x="3429407" y="-660839"/>
            <a:chExt cx="2992015" cy="1410155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816A946A-F384-651A-3A2F-3885B5415BB1}"/>
                </a:ext>
              </a:extLst>
            </p:cNvPr>
            <p:cNvGrpSpPr/>
            <p:nvPr/>
          </p:nvGrpSpPr>
          <p:grpSpPr>
            <a:xfrm>
              <a:off x="3429407" y="-642679"/>
              <a:ext cx="1486184" cy="1373834"/>
              <a:chOff x="36303" y="523765"/>
              <a:chExt cx="1486184" cy="1373834"/>
            </a:xfrm>
          </p:grpSpPr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E2935F67-254D-1C5A-9773-62657DF5E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0526" y="1295762"/>
                <a:ext cx="488965" cy="0"/>
              </a:xfrm>
              <a:prstGeom prst="straightConnector1">
                <a:avLst/>
              </a:prstGeom>
              <a:ln w="12700" cap="rnd">
                <a:solidFill>
                  <a:schemeClr val="bg1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平行四边形 2">
                <a:extLst>
                  <a:ext uri="{FF2B5EF4-FFF2-40B4-BE49-F238E27FC236}">
                    <a16:creationId xmlns:a16="http://schemas.microsoft.com/office/drawing/2014/main" id="{ABEF1D0E-634F-32FD-FE4C-E3C67960702F}"/>
                  </a:ext>
                </a:extLst>
              </p:cNvPr>
              <p:cNvSpPr/>
              <p:nvPr/>
            </p:nvSpPr>
            <p:spPr>
              <a:xfrm rot="19703797" flipH="1">
                <a:off x="36303" y="1114672"/>
                <a:ext cx="1486184" cy="369844"/>
              </a:xfrm>
              <a:prstGeom prst="parallelogram">
                <a:avLst>
                  <a:gd name="adj" fmla="val 70565"/>
                </a:avLst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74000">
                    <a:schemeClr val="accent6">
                      <a:lumMod val="45000"/>
                      <a:lumOff val="55000"/>
                      <a:alpha val="50000"/>
                    </a:schemeClr>
                  </a:gs>
                  <a:gs pos="83000">
                    <a:schemeClr val="accent6">
                      <a:lumMod val="45000"/>
                      <a:lumOff val="55000"/>
                      <a:alpha val="50000"/>
                    </a:schemeClr>
                  </a:gs>
                  <a:gs pos="99000">
                    <a:schemeClr val="accent6">
                      <a:lumMod val="30000"/>
                      <a:lumOff val="70000"/>
                      <a:alpha val="50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337" dirty="0"/>
              </a:p>
            </p:txBody>
          </p: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F669C95F-9FD4-DAB3-90A2-A3B07605E4A5}"/>
                  </a:ext>
                </a:extLst>
              </p:cNvPr>
              <p:cNvCxnSpPr/>
              <p:nvPr/>
            </p:nvCxnSpPr>
            <p:spPr>
              <a:xfrm flipH="1">
                <a:off x="446985" y="1295762"/>
                <a:ext cx="333541" cy="333541"/>
              </a:xfrm>
              <a:prstGeom prst="straightConnector1">
                <a:avLst/>
              </a:prstGeom>
              <a:ln w="12700" cap="rnd">
                <a:solidFill>
                  <a:schemeClr val="bg1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B3EF3125-14C6-FA32-1F78-BBBDBDD97735}"/>
                      </a:ext>
                    </a:extLst>
                  </p:cNvPr>
                  <p:cNvSpPr txBox="1"/>
                  <p:nvPr/>
                </p:nvSpPr>
                <p:spPr>
                  <a:xfrm>
                    <a:off x="365213" y="1605872"/>
                    <a:ext cx="235637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  <m:r>
                                <a:rPr lang="en-US" altLang="zh-CN" sz="1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文本框 57">
                    <a:extLst>
                      <a:ext uri="{FF2B5EF4-FFF2-40B4-BE49-F238E27FC236}">
                        <a16:creationId xmlns:a16="http://schemas.microsoft.com/office/drawing/2014/main" id="{B3EF3125-14C6-FA32-1F78-BBBDBDD977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213" y="1605872"/>
                    <a:ext cx="235637" cy="19024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23077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2F633283-ED51-53D9-3CF8-7AC92442E637}"/>
                      </a:ext>
                    </a:extLst>
                  </p:cNvPr>
                  <p:cNvSpPr txBox="1"/>
                  <p:nvPr/>
                </p:nvSpPr>
                <p:spPr>
                  <a:xfrm>
                    <a:off x="1204691" y="1261590"/>
                    <a:ext cx="235637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  <m:r>
                                <a:rPr lang="en-US" altLang="zh-CN" sz="1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2F633283-ED51-53D9-3CF8-7AC92442E6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4691" y="1261590"/>
                    <a:ext cx="235637" cy="19024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0513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85C9A4DE-DDB2-2FC3-3562-D166C9F88BAE}"/>
                      </a:ext>
                    </a:extLst>
                  </p:cNvPr>
                  <p:cNvSpPr txBox="1"/>
                  <p:nvPr/>
                </p:nvSpPr>
                <p:spPr>
                  <a:xfrm>
                    <a:off x="670507" y="523765"/>
                    <a:ext cx="232687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  <m:r>
                                <a:rPr lang="en-US" altLang="zh-CN" sz="1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85C9A4DE-DDB2-2FC3-3562-D166C9F88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507" y="523765"/>
                    <a:ext cx="232687" cy="1902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0513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直接箭头连接符 60">
                <a:extLst>
                  <a:ext uri="{FF2B5EF4-FFF2-40B4-BE49-F238E27FC236}">
                    <a16:creationId xmlns:a16="http://schemas.microsoft.com/office/drawing/2014/main" id="{CFFBF7D8-6870-4104-A68C-949F3240F6C7}"/>
                  </a:ext>
                </a:extLst>
              </p:cNvPr>
              <p:cNvCxnSpPr/>
              <p:nvPr/>
            </p:nvCxnSpPr>
            <p:spPr>
              <a:xfrm flipV="1">
                <a:off x="780526" y="701288"/>
                <a:ext cx="0" cy="594474"/>
              </a:xfrm>
              <a:prstGeom prst="straightConnector1">
                <a:avLst/>
              </a:prstGeom>
              <a:ln w="12700" cap="rnd">
                <a:solidFill>
                  <a:schemeClr val="bg1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584431F9-1286-ED08-198A-17BD55A96F41}"/>
                      </a:ext>
                    </a:extLst>
                  </p:cNvPr>
                  <p:cNvSpPr txBox="1"/>
                  <p:nvPr/>
                </p:nvSpPr>
                <p:spPr>
                  <a:xfrm>
                    <a:off x="625270" y="1707359"/>
                    <a:ext cx="201973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584431F9-1286-ED08-198A-17BD55A96F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270" y="1707359"/>
                    <a:ext cx="201973" cy="19024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4242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2B76A61-407C-3FD5-98CE-83E8FD876B4C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92" y="612500"/>
                    <a:ext cx="199025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文本框 13">
                    <a:extLst>
                      <a:ext uri="{FF2B5EF4-FFF2-40B4-BE49-F238E27FC236}">
                        <a16:creationId xmlns:a16="http://schemas.microsoft.com/office/drawing/2014/main" id="{92B76A61-407C-3FD5-98CE-83E8FD876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092" y="612500"/>
                    <a:ext cx="199025" cy="1902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7273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6FE55128-DB3F-7837-7909-DA8F7AAECEDE}"/>
                  </a:ext>
                </a:extLst>
              </p:cNvPr>
              <p:cNvCxnSpPr/>
              <p:nvPr/>
            </p:nvCxnSpPr>
            <p:spPr>
              <a:xfrm rot="19703797" flipH="1">
                <a:off x="557981" y="1362255"/>
                <a:ext cx="333541" cy="333541"/>
              </a:xfrm>
              <a:prstGeom prst="straightConnector1">
                <a:avLst/>
              </a:prstGeom>
              <a:ln w="12700" cap="rnd">
                <a:solidFill>
                  <a:schemeClr val="accent6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EEF0C970-2A5B-946A-7843-193D99D27A2A}"/>
                  </a:ext>
                </a:extLst>
              </p:cNvPr>
              <p:cNvCxnSpPr>
                <a:cxnSpLocks/>
              </p:cNvCxnSpPr>
              <p:nvPr/>
            </p:nvCxnSpPr>
            <p:spPr>
              <a:xfrm rot="19703797">
                <a:off x="743137" y="1171477"/>
                <a:ext cx="488965" cy="0"/>
              </a:xfrm>
              <a:prstGeom prst="straightConnector1">
                <a:avLst/>
              </a:prstGeom>
              <a:ln w="12700" cap="rnd">
                <a:solidFill>
                  <a:schemeClr val="accent6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5F072839-7FA1-462C-4785-2D449E55E952}"/>
                  </a:ext>
                </a:extLst>
              </p:cNvPr>
              <p:cNvCxnSpPr/>
              <p:nvPr/>
            </p:nvCxnSpPr>
            <p:spPr>
              <a:xfrm rot="19703797" flipV="1">
                <a:off x="623632" y="749202"/>
                <a:ext cx="0" cy="594474"/>
              </a:xfrm>
              <a:prstGeom prst="straightConnector1">
                <a:avLst/>
              </a:prstGeom>
              <a:ln w="12700" cap="rnd">
                <a:solidFill>
                  <a:schemeClr val="accent6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50366C5D-708B-EB4E-02DE-306033E0994D}"/>
                  </a:ext>
                </a:extLst>
              </p:cNvPr>
              <p:cNvCxnSpPr>
                <a:cxnSpLocks/>
              </p:cNvCxnSpPr>
              <p:nvPr/>
            </p:nvCxnSpPr>
            <p:spPr>
              <a:xfrm rot="19703797">
                <a:off x="777913" y="1219192"/>
                <a:ext cx="282474" cy="87406"/>
              </a:xfrm>
              <a:prstGeom prst="straightConnector1">
                <a:avLst/>
              </a:prstGeom>
              <a:ln w="12700" cap="rnd">
                <a:solidFill>
                  <a:schemeClr val="accent3">
                    <a:lumMod val="50000"/>
                  </a:schemeClr>
                </a:solidFill>
                <a:prstDash val="sysDash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5A2B8211-6D4A-FBDA-CFAB-1CDDBEF5C06A}"/>
                  </a:ext>
                </a:extLst>
              </p:cNvPr>
              <p:cNvCxnSpPr>
                <a:cxnSpLocks/>
              </p:cNvCxnSpPr>
              <p:nvPr/>
            </p:nvCxnSpPr>
            <p:spPr>
              <a:xfrm rot="19703797" flipV="1">
                <a:off x="945805" y="814314"/>
                <a:ext cx="0" cy="444770"/>
              </a:xfrm>
              <a:prstGeom prst="line">
                <a:avLst/>
              </a:prstGeom>
              <a:ln w="12700" cap="rnd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B17B365-C439-9FF2-C0C0-A3F1D1FFED49}"/>
                  </a:ext>
                </a:extLst>
              </p:cNvPr>
              <p:cNvCxnSpPr>
                <a:cxnSpLocks/>
              </p:cNvCxnSpPr>
              <p:nvPr/>
            </p:nvCxnSpPr>
            <p:spPr>
              <a:xfrm rot="19703797" flipV="1">
                <a:off x="538104" y="1366158"/>
                <a:ext cx="284376" cy="87406"/>
              </a:xfrm>
              <a:prstGeom prst="line">
                <a:avLst/>
              </a:prstGeom>
              <a:ln w="12700" cap="rnd">
                <a:solidFill>
                  <a:schemeClr val="accent3">
                    <a:lumMod val="75000"/>
                  </a:schemeClr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7BEC54F2-BF6A-5641-7117-E336A742C547}"/>
                  </a:ext>
                </a:extLst>
              </p:cNvPr>
              <p:cNvCxnSpPr>
                <a:cxnSpLocks/>
              </p:cNvCxnSpPr>
              <p:nvPr/>
            </p:nvCxnSpPr>
            <p:spPr>
              <a:xfrm rot="19703797" flipV="1">
                <a:off x="465217" y="1108608"/>
                <a:ext cx="0" cy="446062"/>
              </a:xfrm>
              <a:prstGeom prst="line">
                <a:avLst/>
              </a:prstGeom>
              <a:ln w="12700" cap="rnd">
                <a:solidFill>
                  <a:schemeClr val="accent3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弧形 41">
                <a:extLst>
                  <a:ext uri="{FF2B5EF4-FFF2-40B4-BE49-F238E27FC236}">
                    <a16:creationId xmlns:a16="http://schemas.microsoft.com/office/drawing/2014/main" id="{7324559B-4307-2A7C-CF5B-16BC2CA051A0}"/>
                  </a:ext>
                </a:extLst>
              </p:cNvPr>
              <p:cNvSpPr/>
              <p:nvPr/>
            </p:nvSpPr>
            <p:spPr>
              <a:xfrm rot="19703797">
                <a:off x="152602" y="805308"/>
                <a:ext cx="797440" cy="247220"/>
              </a:xfrm>
              <a:prstGeom prst="arc">
                <a:avLst>
                  <a:gd name="adj1" fmla="val 1066435"/>
                  <a:gd name="adj2" fmla="val 9790276"/>
                </a:avLst>
              </a:prstGeom>
              <a:ln w="12700" cap="rnd">
                <a:solidFill>
                  <a:schemeClr val="tx1"/>
                </a:solidFill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" name="直接箭头连接符 3">
                <a:extLst>
                  <a:ext uri="{FF2B5EF4-FFF2-40B4-BE49-F238E27FC236}">
                    <a16:creationId xmlns:a16="http://schemas.microsoft.com/office/drawing/2014/main" id="{DA8D2A2C-5DE8-A842-F3FD-83C419C805F6}"/>
                  </a:ext>
                </a:extLst>
              </p:cNvPr>
              <p:cNvCxnSpPr>
                <a:cxnSpLocks/>
                <a:endCxn id="42" idx="0"/>
              </p:cNvCxnSpPr>
              <p:nvPr/>
            </p:nvCxnSpPr>
            <p:spPr>
              <a:xfrm rot="19703797" flipV="1">
                <a:off x="668086" y="906284"/>
                <a:ext cx="277184" cy="346366"/>
              </a:xfrm>
              <a:prstGeom prst="straightConnector1">
                <a:avLst/>
              </a:prstGeom>
              <a:ln w="12700" cap="rnd">
                <a:solidFill>
                  <a:schemeClr val="accent3">
                    <a:lumMod val="50000"/>
                  </a:schemeClr>
                </a:solidFill>
                <a:tailEnd type="stealth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>
                <a:extLst>
                  <a:ext uri="{FF2B5EF4-FFF2-40B4-BE49-F238E27FC236}">
                    <a16:creationId xmlns:a16="http://schemas.microsoft.com/office/drawing/2014/main" id="{FE51DBB8-468B-D3C0-F392-F13B915CA784}"/>
                  </a:ext>
                </a:extLst>
              </p:cNvPr>
              <p:cNvCxnSpPr>
                <a:cxnSpLocks/>
                <a:endCxn id="42" idx="2"/>
              </p:cNvCxnSpPr>
              <p:nvPr/>
            </p:nvCxnSpPr>
            <p:spPr>
              <a:xfrm rot="19703797" flipH="1" flipV="1">
                <a:off x="423295" y="1051471"/>
                <a:ext cx="285392" cy="347177"/>
              </a:xfrm>
              <a:prstGeom prst="straightConnector1">
                <a:avLst/>
              </a:prstGeom>
              <a:ln w="12700">
                <a:solidFill>
                  <a:schemeClr val="accent3">
                    <a:lumMod val="75000"/>
                  </a:schemeClr>
                </a:solidFill>
                <a:tailEnd type="stealth" w="sm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弧形 45">
                <a:extLst>
                  <a:ext uri="{FF2B5EF4-FFF2-40B4-BE49-F238E27FC236}">
                    <a16:creationId xmlns:a16="http://schemas.microsoft.com/office/drawing/2014/main" id="{B3645B2F-4A8E-626C-C868-8B2C4CA1C9DE}"/>
                  </a:ext>
                </a:extLst>
              </p:cNvPr>
              <p:cNvSpPr/>
              <p:nvPr/>
            </p:nvSpPr>
            <p:spPr>
              <a:xfrm rot="19703797">
                <a:off x="630282" y="1253502"/>
                <a:ext cx="297391" cy="98560"/>
              </a:xfrm>
              <a:prstGeom prst="arc">
                <a:avLst>
                  <a:gd name="adj1" fmla="val 984648"/>
                  <a:gd name="adj2" fmla="val 9795371"/>
                </a:avLst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385C56C-C6E8-33BC-DAAD-AA19CF93CD28}"/>
                      </a:ext>
                    </a:extLst>
                  </p:cNvPr>
                  <p:cNvSpPr txBox="1"/>
                  <p:nvPr/>
                </p:nvSpPr>
                <p:spPr>
                  <a:xfrm>
                    <a:off x="813986" y="1274368"/>
                    <a:ext cx="147536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8385C56C-C6E8-33BC-DAAD-AA19CF93CD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986" y="1274368"/>
                    <a:ext cx="147536" cy="1902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333" r="-41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314836A0-50D0-75D2-CD4A-A5FB9C282606}"/>
                      </a:ext>
                    </a:extLst>
                  </p:cNvPr>
                  <p:cNvSpPr txBox="1"/>
                  <p:nvPr/>
                </p:nvSpPr>
                <p:spPr>
                  <a:xfrm>
                    <a:off x="812268" y="690891"/>
                    <a:ext cx="138944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00" b="1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oMath>
                      </m:oMathPara>
                    </a14:m>
                    <a:endParaRPr lang="zh-CN" altLang="en-US" sz="1000" b="1" dirty="0">
                      <a:solidFill>
                        <a:schemeClr val="accent3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本框 51">
                    <a:extLst>
                      <a:ext uri="{FF2B5EF4-FFF2-40B4-BE49-F238E27FC236}">
                        <a16:creationId xmlns:a16="http://schemas.microsoft.com/office/drawing/2014/main" id="{314836A0-50D0-75D2-CD4A-A5FB9C2826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268" y="690891"/>
                    <a:ext cx="138944" cy="19024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BFA45D15-9752-1684-0A7D-7DB0E2A9574A}"/>
                      </a:ext>
                    </a:extLst>
                  </p:cNvPr>
                  <p:cNvSpPr txBox="1"/>
                  <p:nvPr/>
                </p:nvSpPr>
                <p:spPr>
                  <a:xfrm>
                    <a:off x="148124" y="987476"/>
                    <a:ext cx="230314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00" b="1" i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𝐐𝐚</m:t>
                          </m:r>
                        </m:oMath>
                      </m:oMathPara>
                    </a14:m>
                    <a:endParaRPr lang="zh-CN" altLang="en-US" sz="1000" b="1" dirty="0">
                      <a:solidFill>
                        <a:schemeClr val="accent3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文本框 52">
                    <a:extLst>
                      <a:ext uri="{FF2B5EF4-FFF2-40B4-BE49-F238E27FC236}">
                        <a16:creationId xmlns:a16="http://schemas.microsoft.com/office/drawing/2014/main" id="{BFA45D15-9752-1684-0A7D-7DB0E2A957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124" y="987476"/>
                    <a:ext cx="230314" cy="1902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811" r="-13514" b="-193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E47929C-DAAC-D01B-C520-2395A2FC2ADD}"/>
                      </a:ext>
                    </a:extLst>
                  </p:cNvPr>
                  <p:cNvSpPr txBox="1"/>
                  <p:nvPr/>
                </p:nvSpPr>
                <p:spPr>
                  <a:xfrm>
                    <a:off x="1154434" y="879243"/>
                    <a:ext cx="201973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1E47929C-DAAC-D01B-C520-2395A2FC2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54434" y="879243"/>
                    <a:ext cx="201973" cy="19024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2424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0E6A4C1-C6F2-ECA3-7664-BB2C6D2DA8AC}"/>
                </a:ext>
              </a:extLst>
            </p:cNvPr>
            <p:cNvGrpSpPr/>
            <p:nvPr/>
          </p:nvGrpSpPr>
          <p:grpSpPr>
            <a:xfrm>
              <a:off x="4935238" y="-660839"/>
              <a:ext cx="1486184" cy="1410155"/>
              <a:chOff x="-55370" y="380880"/>
              <a:chExt cx="1486184" cy="14101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DB0B2B20-4638-1EFE-BF3B-D3D82304C578}"/>
                      </a:ext>
                    </a:extLst>
                  </p:cNvPr>
                  <p:cNvSpPr txBox="1"/>
                  <p:nvPr/>
                </p:nvSpPr>
                <p:spPr>
                  <a:xfrm>
                    <a:off x="1108596" y="1112154"/>
                    <a:ext cx="235637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  <m:r>
                                <a:rPr lang="en-US" altLang="zh-CN" sz="1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5" name="文本框 64">
                    <a:extLst>
                      <a:ext uri="{FF2B5EF4-FFF2-40B4-BE49-F238E27FC236}">
                        <a16:creationId xmlns:a16="http://schemas.microsoft.com/office/drawing/2014/main" id="{DB0B2B20-4638-1EFE-BF3B-D3D82304C5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8596" y="1112154"/>
                    <a:ext cx="235637" cy="19024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3077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9FF345BF-FBDA-3F3D-A8BF-EE423DD5C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863" y="1132270"/>
                <a:ext cx="488965" cy="0"/>
              </a:xfrm>
              <a:prstGeom prst="straightConnector1">
                <a:avLst/>
              </a:prstGeom>
              <a:ln w="12700" cap="rnd">
                <a:solidFill>
                  <a:schemeClr val="bg1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45EF03E0-2838-4668-CAD9-25618A098596}"/>
                      </a:ext>
                    </a:extLst>
                  </p:cNvPr>
                  <p:cNvSpPr txBox="1"/>
                  <p:nvPr/>
                </p:nvSpPr>
                <p:spPr>
                  <a:xfrm>
                    <a:off x="365198" y="380880"/>
                    <a:ext cx="199025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45EF03E0-2838-4668-CAD9-25618A0985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198" y="380880"/>
                    <a:ext cx="199025" cy="1902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27273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983F8261-9894-1DA0-AFF9-FA1156002EFC}"/>
                      </a:ext>
                    </a:extLst>
                  </p:cNvPr>
                  <p:cNvSpPr txBox="1"/>
                  <p:nvPr/>
                </p:nvSpPr>
                <p:spPr>
                  <a:xfrm>
                    <a:off x="434635" y="1481185"/>
                    <a:ext cx="201974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983F8261-9894-1DA0-AFF9-FA1156002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635" y="1481185"/>
                    <a:ext cx="201974" cy="19024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4242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02FD93D5-42A8-48BE-CC5D-8D25A7F45BE3}"/>
                  </a:ext>
                </a:extLst>
              </p:cNvPr>
              <p:cNvCxnSpPr>
                <a:cxnSpLocks/>
              </p:cNvCxnSpPr>
              <p:nvPr/>
            </p:nvCxnSpPr>
            <p:spPr>
              <a:xfrm rot="20713935" flipV="1">
                <a:off x="710136" y="1266660"/>
                <a:ext cx="0" cy="242863"/>
              </a:xfrm>
              <a:prstGeom prst="line">
                <a:avLst/>
              </a:prstGeom>
              <a:ln w="12700" cap="rnd">
                <a:solidFill>
                  <a:schemeClr val="accent3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CD66BF3D-B659-155B-7184-8C006AAF4651}"/>
                  </a:ext>
                </a:extLst>
              </p:cNvPr>
              <p:cNvCxnSpPr>
                <a:cxnSpLocks/>
              </p:cNvCxnSpPr>
              <p:nvPr/>
            </p:nvCxnSpPr>
            <p:spPr>
              <a:xfrm rot="20713935">
                <a:off x="942402" y="1192790"/>
                <a:ext cx="0" cy="241977"/>
              </a:xfrm>
              <a:prstGeom prst="line">
                <a:avLst/>
              </a:prstGeom>
              <a:ln w="12700" cap="rnd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D8A6EFF6-B7E5-E38F-D17B-C60F18A09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023" y="1137585"/>
                <a:ext cx="282361" cy="293186"/>
              </a:xfrm>
              <a:prstGeom prst="straightConnector1">
                <a:avLst/>
              </a:prstGeom>
              <a:ln w="12700" cap="rnd">
                <a:solidFill>
                  <a:schemeClr val="accent3">
                    <a:lumMod val="50000"/>
                  </a:schemeClr>
                </a:solidFill>
                <a:prstDash val="sysDash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CD8D229E-4378-7C64-5890-BECEF1E08104}"/>
                  </a:ext>
                </a:extLst>
              </p:cNvPr>
              <p:cNvCxnSpPr>
                <a:cxnSpLocks/>
              </p:cNvCxnSpPr>
              <p:nvPr/>
            </p:nvCxnSpPr>
            <p:spPr>
              <a:xfrm rot="20713935" flipH="1">
                <a:off x="691771" y="1133756"/>
                <a:ext cx="46569" cy="383551"/>
              </a:xfrm>
              <a:prstGeom prst="line">
                <a:avLst/>
              </a:prstGeom>
              <a:ln w="12700">
                <a:solidFill>
                  <a:schemeClr val="accent3">
                    <a:lumMod val="75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平行四边形 72">
                <a:extLst>
                  <a:ext uri="{FF2B5EF4-FFF2-40B4-BE49-F238E27FC236}">
                    <a16:creationId xmlns:a16="http://schemas.microsoft.com/office/drawing/2014/main" id="{55FFF895-D126-580A-8E58-72681394B13D}"/>
                  </a:ext>
                </a:extLst>
              </p:cNvPr>
              <p:cNvSpPr/>
              <p:nvPr/>
            </p:nvSpPr>
            <p:spPr>
              <a:xfrm rot="20713935" flipH="1">
                <a:off x="-55370" y="949489"/>
                <a:ext cx="1486184" cy="369844"/>
              </a:xfrm>
              <a:prstGeom prst="parallelogram">
                <a:avLst>
                  <a:gd name="adj" fmla="val 70565"/>
                </a:avLst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74000">
                    <a:schemeClr val="accent6">
                      <a:lumMod val="45000"/>
                      <a:lumOff val="55000"/>
                      <a:alpha val="50000"/>
                    </a:schemeClr>
                  </a:gs>
                  <a:gs pos="83000">
                    <a:schemeClr val="accent6">
                      <a:lumMod val="45000"/>
                      <a:lumOff val="55000"/>
                      <a:alpha val="50000"/>
                    </a:schemeClr>
                  </a:gs>
                  <a:gs pos="99000">
                    <a:schemeClr val="accent6">
                      <a:lumMod val="30000"/>
                      <a:lumOff val="70000"/>
                      <a:alpha val="50000"/>
                    </a:schemeClr>
                  </a:gs>
                </a:gsLst>
                <a:lin ang="8100000" scaled="1"/>
                <a:tileRect/>
              </a:gradFill>
              <a:ln w="1270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5337"/>
              </a:p>
            </p:txBody>
          </p:sp>
          <p:cxnSp>
            <p:nvCxnSpPr>
              <p:cNvPr id="74" name="直接箭头连接符 73">
                <a:extLst>
                  <a:ext uri="{FF2B5EF4-FFF2-40B4-BE49-F238E27FC236}">
                    <a16:creationId xmlns:a16="http://schemas.microsoft.com/office/drawing/2014/main" id="{E67CC861-30D4-A913-5196-CF8C18DAB83E}"/>
                  </a:ext>
                </a:extLst>
              </p:cNvPr>
              <p:cNvCxnSpPr/>
              <p:nvPr/>
            </p:nvCxnSpPr>
            <p:spPr>
              <a:xfrm rot="20713935" flipH="1">
                <a:off x="402200" y="1171412"/>
                <a:ext cx="333541" cy="333541"/>
              </a:xfrm>
              <a:prstGeom prst="straightConnector1">
                <a:avLst/>
              </a:prstGeom>
              <a:ln w="12700" cap="rnd">
                <a:solidFill>
                  <a:schemeClr val="accent6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55D1F462-7F93-6115-9145-9C00974A9C43}"/>
                  </a:ext>
                </a:extLst>
              </p:cNvPr>
              <p:cNvCxnSpPr/>
              <p:nvPr/>
            </p:nvCxnSpPr>
            <p:spPr>
              <a:xfrm rot="20713935" flipV="1">
                <a:off x="611956" y="549755"/>
                <a:ext cx="0" cy="594474"/>
              </a:xfrm>
              <a:prstGeom prst="straightConnector1">
                <a:avLst/>
              </a:prstGeom>
              <a:ln w="12700" cap="rnd">
                <a:solidFill>
                  <a:schemeClr val="accent6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9073EAD1-C356-E911-2BEE-222B86A5BA77}"/>
                  </a:ext>
                </a:extLst>
              </p:cNvPr>
              <p:cNvCxnSpPr>
                <a:cxnSpLocks/>
              </p:cNvCxnSpPr>
              <p:nvPr/>
            </p:nvCxnSpPr>
            <p:spPr>
              <a:xfrm rot="20713935">
                <a:off x="679646" y="1072092"/>
                <a:ext cx="488965" cy="0"/>
              </a:xfrm>
              <a:prstGeom prst="straightConnector1">
                <a:avLst/>
              </a:prstGeom>
              <a:ln w="12700" cap="rnd">
                <a:solidFill>
                  <a:schemeClr val="accent6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1821B076-6C7A-A6AD-FD3B-F1E74F8D84FB}"/>
                  </a:ext>
                </a:extLst>
              </p:cNvPr>
              <p:cNvCxnSpPr>
                <a:cxnSpLocks/>
              </p:cNvCxnSpPr>
              <p:nvPr/>
            </p:nvCxnSpPr>
            <p:spPr>
              <a:xfrm rot="20713935" flipV="1">
                <a:off x="638698" y="756123"/>
                <a:ext cx="197188" cy="359086"/>
              </a:xfrm>
              <a:prstGeom prst="straightConnector1">
                <a:avLst/>
              </a:prstGeom>
              <a:ln w="12700" cap="rnd">
                <a:solidFill>
                  <a:schemeClr val="accent3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5ACA6E43-BEB7-60FB-0C86-CDBE5D68A9D6}"/>
                  </a:ext>
                </a:extLst>
              </p:cNvPr>
              <p:cNvCxnSpPr>
                <a:cxnSpLocks/>
              </p:cNvCxnSpPr>
              <p:nvPr/>
            </p:nvCxnSpPr>
            <p:spPr>
              <a:xfrm rot="20713935">
                <a:off x="698537" y="1110875"/>
                <a:ext cx="199455" cy="109951"/>
              </a:xfrm>
              <a:prstGeom prst="line">
                <a:avLst/>
              </a:prstGeom>
              <a:ln w="12700" cap="rnd">
                <a:solidFill>
                  <a:schemeClr val="accent3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17C9116D-4766-B2A5-DCB1-AED95512EF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385" y="874879"/>
                <a:ext cx="418362" cy="763278"/>
              </a:xfrm>
              <a:prstGeom prst="line">
                <a:avLst/>
              </a:prstGeom>
              <a:ln w="12700" cap="rnd">
                <a:solidFill>
                  <a:schemeClr val="accent6">
                    <a:lumMod val="50000"/>
                  </a:schemeClr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38A8392D-BA7A-E469-91A2-173A4691ED75}"/>
                  </a:ext>
                </a:extLst>
              </p:cNvPr>
              <p:cNvCxnSpPr>
                <a:cxnSpLocks/>
              </p:cNvCxnSpPr>
              <p:nvPr/>
            </p:nvCxnSpPr>
            <p:spPr>
              <a:xfrm rot="20713935" flipH="1">
                <a:off x="662546" y="1149253"/>
                <a:ext cx="46569" cy="116042"/>
              </a:xfrm>
              <a:prstGeom prst="line">
                <a:avLst/>
              </a:prstGeom>
              <a:ln w="12700" cap="rnd">
                <a:solidFill>
                  <a:schemeClr val="accent3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弧形 80">
                <a:extLst>
                  <a:ext uri="{FF2B5EF4-FFF2-40B4-BE49-F238E27FC236}">
                    <a16:creationId xmlns:a16="http://schemas.microsoft.com/office/drawing/2014/main" id="{5AF88D59-C23F-0C04-A43E-113D7F01D80C}"/>
                  </a:ext>
                </a:extLst>
              </p:cNvPr>
              <p:cNvSpPr/>
              <p:nvPr/>
            </p:nvSpPr>
            <p:spPr>
              <a:xfrm rot="20713935">
                <a:off x="289893" y="1013299"/>
                <a:ext cx="797438" cy="248991"/>
              </a:xfrm>
              <a:prstGeom prst="arc">
                <a:avLst>
                  <a:gd name="adj1" fmla="val 4633111"/>
                  <a:gd name="adj2" fmla="val 8083093"/>
                </a:avLst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15AC4C74-FDD5-99EE-51CB-48A647C81C21}"/>
                      </a:ext>
                    </a:extLst>
                  </p:cNvPr>
                  <p:cNvSpPr txBox="1"/>
                  <p:nvPr/>
                </p:nvSpPr>
                <p:spPr>
                  <a:xfrm>
                    <a:off x="557761" y="1279273"/>
                    <a:ext cx="133686" cy="223454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zh-CN" alt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100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zh-CN" sz="1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oMath>
                      </m:oMathPara>
                    </a14:m>
                    <a:endParaRPr lang="zh-CN" altLang="en-US" sz="1000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15AC4C74-FDD5-99EE-51CB-48A647C81C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7761" y="1279273"/>
                    <a:ext cx="133686" cy="2234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AD90DC16-C6EB-FBB2-66DD-3B24CF20AA78}"/>
                      </a:ext>
                    </a:extLst>
                  </p:cNvPr>
                  <p:cNvSpPr txBox="1"/>
                  <p:nvPr/>
                </p:nvSpPr>
                <p:spPr>
                  <a:xfrm>
                    <a:off x="757620" y="586484"/>
                    <a:ext cx="138944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00" b="1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oMath>
                      </m:oMathPara>
                    </a14:m>
                    <a:endParaRPr lang="zh-CN" altLang="en-US" sz="1000" b="1" dirty="0">
                      <a:solidFill>
                        <a:schemeClr val="accent3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AD90DC16-C6EB-FBB2-66DD-3B24CF20AA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620" y="586484"/>
                    <a:ext cx="138944" cy="19024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DCA3B27B-1D7B-4E13-7BFD-5896545D450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352" y="1484496"/>
                    <a:ext cx="230314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000" b="1" i="0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𝐐𝐚</m:t>
                          </m:r>
                        </m:oMath>
                      </m:oMathPara>
                    </a14:m>
                    <a:endParaRPr lang="zh-CN" altLang="en-US" sz="1000" b="1" dirty="0">
                      <a:solidFill>
                        <a:schemeClr val="accent3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DCA3B27B-1D7B-4E13-7BFD-5896545D45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352" y="1484496"/>
                    <a:ext cx="230314" cy="19024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0526" r="-10526" b="-1935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961BC06B-AFB4-BC31-5456-E41BD247DC8F}"/>
                  </a:ext>
                </a:extLst>
              </p:cNvPr>
              <p:cNvCxnSpPr/>
              <p:nvPr/>
            </p:nvCxnSpPr>
            <p:spPr>
              <a:xfrm flipH="1">
                <a:off x="355322" y="1132270"/>
                <a:ext cx="333541" cy="333541"/>
              </a:xfrm>
              <a:prstGeom prst="straightConnector1">
                <a:avLst/>
              </a:prstGeom>
              <a:ln w="12700" cap="rnd">
                <a:solidFill>
                  <a:schemeClr val="bg1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B12D418E-EF61-1111-03A9-E187C5AC72EC}"/>
                  </a:ext>
                </a:extLst>
              </p:cNvPr>
              <p:cNvCxnSpPr/>
              <p:nvPr/>
            </p:nvCxnSpPr>
            <p:spPr>
              <a:xfrm flipV="1">
                <a:off x="688863" y="537796"/>
                <a:ext cx="0" cy="594474"/>
              </a:xfrm>
              <a:prstGeom prst="straightConnector1">
                <a:avLst/>
              </a:prstGeom>
              <a:ln w="12700" cap="rnd">
                <a:solidFill>
                  <a:schemeClr val="bg1">
                    <a:lumMod val="50000"/>
                  </a:schemeClr>
                </a:solidFill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03CD38FA-AB86-1FDD-9593-133E2DDDF013}"/>
                      </a:ext>
                    </a:extLst>
                  </p:cNvPr>
                  <p:cNvSpPr txBox="1"/>
                  <p:nvPr/>
                </p:nvSpPr>
                <p:spPr>
                  <a:xfrm>
                    <a:off x="200257" y="1425935"/>
                    <a:ext cx="235637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  <m:r>
                                <a:rPr lang="en-US" altLang="zh-CN" sz="1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03CD38FA-AB86-1FDD-9593-133E2DDDF0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257" y="1425935"/>
                    <a:ext cx="235637" cy="19024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3077" b="-312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5D4E81D-1C32-37A1-EF49-EF81170F4FAE}"/>
                      </a:ext>
                    </a:extLst>
                  </p:cNvPr>
                  <p:cNvSpPr txBox="1"/>
                  <p:nvPr/>
                </p:nvSpPr>
                <p:spPr>
                  <a:xfrm>
                    <a:off x="670694" y="380880"/>
                    <a:ext cx="232687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  <m:r>
                                <a:rPr lang="en-US" altLang="zh-CN" sz="1000" b="1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文本框 87">
                    <a:extLst>
                      <a:ext uri="{FF2B5EF4-FFF2-40B4-BE49-F238E27FC236}">
                        <a16:creationId xmlns:a16="http://schemas.microsoft.com/office/drawing/2014/main" id="{F5D4E81D-1C32-37A1-EF49-EF81170F4F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0694" y="380880"/>
                    <a:ext cx="232687" cy="1902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0513"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E830D990-4A8A-1F57-FD7C-BD3E00E4252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183" y="809527"/>
                    <a:ext cx="201974" cy="190240"/>
                  </a:xfrm>
                  <a:prstGeom prst="rect">
                    <a:avLst/>
                  </a:prstGeom>
                  <a:noFill/>
                </p:spPr>
                <p:txBody>
                  <a:bodyPr wrap="none" lIns="18000" tIns="18000" rIns="18000" bIns="18000" rtlCol="0" anchor="ctr" anchorCtr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0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100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000" b="1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0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E830D990-4A8A-1F57-FD7C-BD3E00E425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6183" y="809527"/>
                    <a:ext cx="201974" cy="19024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35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64498C9F-65FF-C884-9AEF-A02A71EC5CD8}"/>
                  </a:ext>
                </a:extLst>
              </p:cNvPr>
              <p:cNvSpPr txBox="1"/>
              <p:nvPr/>
            </p:nvSpPr>
            <p:spPr>
              <a:xfrm>
                <a:off x="962848" y="1600795"/>
                <a:ext cx="292832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:r>
                  <a:rPr lang="zh-CN" altLang="en-US" sz="1000" dirty="0">
                    <a:solidFill>
                      <a:schemeClr val="accent6">
                        <a:lumMod val="50000"/>
                      </a:schemeClr>
                    </a:solidFill>
                  </a:rPr>
                  <a:t>镜轴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78811AA1-15A9-1F93-DC12-79F5DBF1C810}"/>
                  </a:ext>
                </a:extLst>
              </p:cNvPr>
              <p:cNvSpPr txBox="1"/>
              <p:nvPr/>
            </p:nvSpPr>
            <p:spPr>
              <a:xfrm>
                <a:off x="1612920" y="158522"/>
                <a:ext cx="67351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000" b="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US" altLang="zh-CN" sz="1000" b="1" i="0" smtClean="0"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78811AA1-15A9-1F93-DC12-79F5DBF1C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920" y="158522"/>
                <a:ext cx="673514" cy="190240"/>
              </a:xfrm>
              <a:prstGeom prst="rect">
                <a:avLst/>
              </a:prstGeom>
              <a:blipFill>
                <a:blip r:embed="rId17"/>
                <a:stretch>
                  <a:fillRect l="-1818" r="-1818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74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DAA9C3-5ADB-04DC-8202-901E633E1667}"/>
              </a:ext>
            </a:extLst>
          </p:cNvPr>
          <p:cNvCxnSpPr/>
          <p:nvPr/>
        </p:nvCxnSpPr>
        <p:spPr>
          <a:xfrm flipH="1">
            <a:off x="2301943" y="1145239"/>
            <a:ext cx="0" cy="594474"/>
          </a:xfrm>
          <a:prstGeom prst="straightConnector1">
            <a:avLst/>
          </a:prstGeom>
          <a:ln w="12700" cap="rnd">
            <a:solidFill>
              <a:schemeClr val="bg2">
                <a:lumMod val="50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B377CD0-B085-8F3E-C70B-E17C46E87B16}"/>
              </a:ext>
            </a:extLst>
          </p:cNvPr>
          <p:cNvGrpSpPr/>
          <p:nvPr/>
        </p:nvGrpSpPr>
        <p:grpSpPr>
          <a:xfrm rot="10800000">
            <a:off x="2029755" y="1357876"/>
            <a:ext cx="544376" cy="293720"/>
            <a:chOff x="1785272" y="332317"/>
            <a:chExt cx="544376" cy="293720"/>
          </a:xfrm>
        </p:grpSpPr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82AA399E-AC7D-523F-9B58-EADD73DE5524}"/>
                </a:ext>
              </a:extLst>
            </p:cNvPr>
            <p:cNvSpPr/>
            <p:nvPr/>
          </p:nvSpPr>
          <p:spPr>
            <a:xfrm>
              <a:off x="1785272" y="438130"/>
              <a:ext cx="544376" cy="187907"/>
            </a:xfrm>
            <a:prstGeom prst="arc">
              <a:avLst>
                <a:gd name="adj1" fmla="val 8486861"/>
                <a:gd name="adj2" fmla="val 2378586"/>
              </a:avLst>
            </a:prstGeom>
            <a:ln w="12700" cap="rnd">
              <a:solidFill>
                <a:schemeClr val="tx1"/>
              </a:solidFill>
              <a:headEnd type="arrow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E9A605D1-5521-A3C2-E79A-90FA11713871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flipV="1">
              <a:off x="1949277" y="332317"/>
              <a:ext cx="0" cy="28598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192995BA-6A24-B9AD-8EAB-9981A4C5E7F7}"/>
              </a:ext>
            </a:extLst>
          </p:cNvPr>
          <p:cNvSpPr/>
          <p:nvPr/>
        </p:nvSpPr>
        <p:spPr>
          <a:xfrm flipH="1">
            <a:off x="1558851" y="1025760"/>
            <a:ext cx="1486184" cy="369844"/>
          </a:xfrm>
          <a:prstGeom prst="parallelogram">
            <a:avLst>
              <a:gd name="adj" fmla="val 70565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50000"/>
                </a:schemeClr>
              </a:gs>
              <a:gs pos="74000">
                <a:schemeClr val="accent6">
                  <a:lumMod val="45000"/>
                  <a:lumOff val="55000"/>
                  <a:alpha val="50000"/>
                </a:schemeClr>
              </a:gs>
              <a:gs pos="83000">
                <a:schemeClr val="accent6">
                  <a:lumMod val="45000"/>
                  <a:lumOff val="55000"/>
                  <a:alpha val="50000"/>
                </a:schemeClr>
              </a:gs>
              <a:gs pos="99000">
                <a:schemeClr val="accent6">
                  <a:lumMod val="30000"/>
                  <a:lumOff val="70000"/>
                  <a:alpha val="50000"/>
                </a:schemeClr>
              </a:gs>
            </a:gsLst>
            <a:lin ang="8100000" scaled="1"/>
            <a:tileRect/>
          </a:gra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ABEF1D0E-634F-32FD-FE4C-E3C67960702F}"/>
              </a:ext>
            </a:extLst>
          </p:cNvPr>
          <p:cNvSpPr/>
          <p:nvPr/>
        </p:nvSpPr>
        <p:spPr>
          <a:xfrm flipH="1">
            <a:off x="36304" y="1025760"/>
            <a:ext cx="1486184" cy="369844"/>
          </a:xfrm>
          <a:prstGeom prst="parallelogram">
            <a:avLst>
              <a:gd name="adj" fmla="val 70565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  <a:alpha val="50000"/>
                </a:schemeClr>
              </a:gs>
              <a:gs pos="74000">
                <a:schemeClr val="accent6">
                  <a:lumMod val="45000"/>
                  <a:lumOff val="55000"/>
                  <a:alpha val="50000"/>
                </a:schemeClr>
              </a:gs>
              <a:gs pos="83000">
                <a:schemeClr val="accent6">
                  <a:lumMod val="45000"/>
                  <a:lumOff val="55000"/>
                  <a:alpha val="50000"/>
                </a:schemeClr>
              </a:gs>
              <a:gs pos="99000">
                <a:schemeClr val="accent6">
                  <a:lumMod val="30000"/>
                  <a:lumOff val="70000"/>
                  <a:alpha val="50000"/>
                </a:schemeClr>
              </a:gs>
            </a:gsLst>
            <a:lin ang="8100000" scaled="1"/>
            <a:tileRect/>
          </a:gradFill>
          <a:ln w="127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FE55128-DB3F-7837-7909-DA8F7AAECEDE}"/>
              </a:ext>
            </a:extLst>
          </p:cNvPr>
          <p:cNvCxnSpPr/>
          <p:nvPr/>
        </p:nvCxnSpPr>
        <p:spPr>
          <a:xfrm flipH="1">
            <a:off x="445855" y="1210682"/>
            <a:ext cx="333541" cy="333541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EF0C970-2A5B-946A-7843-193D99D27A2A}"/>
              </a:ext>
            </a:extLst>
          </p:cNvPr>
          <p:cNvCxnSpPr>
            <a:cxnSpLocks/>
          </p:cNvCxnSpPr>
          <p:nvPr/>
        </p:nvCxnSpPr>
        <p:spPr>
          <a:xfrm>
            <a:off x="779396" y="1210682"/>
            <a:ext cx="488965" cy="0"/>
          </a:xfrm>
          <a:prstGeom prst="straightConnector1">
            <a:avLst/>
          </a:prstGeom>
          <a:ln w="12700" cap="rnd">
            <a:solidFill>
              <a:schemeClr val="accent1">
                <a:lumMod val="7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84431F9-1286-ED08-198A-17BD55A96F41}"/>
                  </a:ext>
                </a:extLst>
              </p:cNvPr>
              <p:cNvSpPr txBox="1"/>
              <p:nvPr/>
            </p:nvSpPr>
            <p:spPr>
              <a:xfrm>
                <a:off x="480859" y="1449104"/>
                <a:ext cx="199025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acc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0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84431F9-1286-ED08-198A-17BD55A96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59" y="1449104"/>
                <a:ext cx="199025" cy="190240"/>
              </a:xfrm>
              <a:prstGeom prst="rect">
                <a:avLst/>
              </a:prstGeom>
              <a:blipFill>
                <a:blip r:embed="rId2"/>
                <a:stretch>
                  <a:fillRect r="-24242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E47929C-DAAC-D01B-C520-2395A2FC2ADD}"/>
                  </a:ext>
                </a:extLst>
              </p:cNvPr>
              <p:cNvSpPr txBox="1"/>
              <p:nvPr/>
            </p:nvSpPr>
            <p:spPr>
              <a:xfrm>
                <a:off x="1168848" y="1020442"/>
                <a:ext cx="20197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acc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E47929C-DAAC-D01B-C520-2395A2FC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48" y="1020442"/>
                <a:ext cx="201974" cy="190240"/>
              </a:xfrm>
              <a:prstGeom prst="rect">
                <a:avLst/>
              </a:prstGeom>
              <a:blipFill>
                <a:blip r:embed="rId3"/>
                <a:stretch>
                  <a:fillRect r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B76A61-407C-3FD5-98CE-83E8FD876B4C}"/>
                  </a:ext>
                </a:extLst>
              </p:cNvPr>
              <p:cNvSpPr txBox="1"/>
              <p:nvPr/>
            </p:nvSpPr>
            <p:spPr>
              <a:xfrm>
                <a:off x="772148" y="478155"/>
                <a:ext cx="20197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acc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B76A61-407C-3FD5-98CE-83E8FD876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48" y="478155"/>
                <a:ext cx="201974" cy="190240"/>
              </a:xfrm>
              <a:prstGeom prst="rect">
                <a:avLst/>
              </a:prstGeom>
              <a:blipFill>
                <a:blip r:embed="rId4"/>
                <a:stretch>
                  <a:fillRect r="-24242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260A761-BA17-6DF3-A72B-9E7620D056EB}"/>
              </a:ext>
            </a:extLst>
          </p:cNvPr>
          <p:cNvCxnSpPr/>
          <p:nvPr/>
        </p:nvCxnSpPr>
        <p:spPr>
          <a:xfrm flipV="1">
            <a:off x="2301943" y="811698"/>
            <a:ext cx="333541" cy="333541"/>
          </a:xfrm>
          <a:prstGeom prst="straightConnector1">
            <a:avLst/>
          </a:prstGeom>
          <a:ln w="12700" cap="rnd">
            <a:solidFill>
              <a:schemeClr val="accent3">
                <a:lumMod val="7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7D52C28-8403-5453-A44F-BFEDA69E8D8C}"/>
              </a:ext>
            </a:extLst>
          </p:cNvPr>
          <p:cNvCxnSpPr>
            <a:cxnSpLocks/>
          </p:cNvCxnSpPr>
          <p:nvPr/>
        </p:nvCxnSpPr>
        <p:spPr>
          <a:xfrm flipH="1" flipV="1">
            <a:off x="1812978" y="1145239"/>
            <a:ext cx="488965" cy="0"/>
          </a:xfrm>
          <a:prstGeom prst="straightConnector1">
            <a:avLst/>
          </a:prstGeom>
          <a:ln w="12700" cap="rnd">
            <a:solidFill>
              <a:schemeClr val="accent1">
                <a:lumMod val="75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DC0E6A5-7749-7486-D082-10CC79112149}"/>
                  </a:ext>
                </a:extLst>
              </p:cNvPr>
              <p:cNvSpPr txBox="1"/>
              <p:nvPr/>
            </p:nvSpPr>
            <p:spPr>
              <a:xfrm>
                <a:off x="1662426" y="909802"/>
                <a:ext cx="298155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0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acc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ADC0E6A5-7749-7486-D082-10CC79112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426" y="909802"/>
                <a:ext cx="298155" cy="190240"/>
              </a:xfrm>
              <a:prstGeom prst="rect">
                <a:avLst/>
              </a:prstGeom>
              <a:blipFill>
                <a:blip r:embed="rId5"/>
                <a:stretch>
                  <a:fillRect r="-34694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375B2C-4B12-0915-AD34-D248AA663F12}"/>
                  </a:ext>
                </a:extLst>
              </p:cNvPr>
              <p:cNvSpPr txBox="1"/>
              <p:nvPr/>
            </p:nvSpPr>
            <p:spPr>
              <a:xfrm>
                <a:off x="2057460" y="1644593"/>
                <a:ext cx="298155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0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acc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10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375B2C-4B12-0915-AD34-D248AA663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60" y="1644593"/>
                <a:ext cx="298155" cy="190240"/>
              </a:xfrm>
              <a:prstGeom prst="rect">
                <a:avLst/>
              </a:prstGeom>
              <a:blipFill>
                <a:blip r:embed="rId6"/>
                <a:stretch>
                  <a:fillRect r="-37500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34B8623-239C-0302-00E0-301BBC83D835}"/>
                  </a:ext>
                </a:extLst>
              </p:cNvPr>
              <p:cNvSpPr txBox="1"/>
              <p:nvPr/>
            </p:nvSpPr>
            <p:spPr>
              <a:xfrm>
                <a:off x="2468713" y="632057"/>
                <a:ext cx="295205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00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00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000" b="1" i="0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</m:acc>
                        </m:e>
                        <m:sub>
                          <m:r>
                            <a:rPr lang="en-US" altLang="zh-CN" sz="10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0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34B8623-239C-0302-00E0-301BBC83D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713" y="632057"/>
                <a:ext cx="295205" cy="190240"/>
              </a:xfrm>
              <a:prstGeom prst="rect">
                <a:avLst/>
              </a:prstGeom>
              <a:blipFill>
                <a:blip r:embed="rId7"/>
                <a:stretch>
                  <a:fillRect r="-37500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6AEAC4D-7148-417A-8214-798A193B33E8}"/>
              </a:ext>
            </a:extLst>
          </p:cNvPr>
          <p:cNvCxnSpPr>
            <a:cxnSpLocks/>
          </p:cNvCxnSpPr>
          <p:nvPr/>
        </p:nvCxnSpPr>
        <p:spPr>
          <a:xfrm>
            <a:off x="1540669" y="0"/>
            <a:ext cx="0" cy="2312988"/>
          </a:xfrm>
          <a:prstGeom prst="line">
            <a:avLst/>
          </a:prstGeom>
          <a:ln w="12700" cap="rnd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081FD0C-E6C0-0506-E740-FB63BFD4327E}"/>
              </a:ext>
            </a:extLst>
          </p:cNvPr>
          <p:cNvGrpSpPr/>
          <p:nvPr/>
        </p:nvGrpSpPr>
        <p:grpSpPr>
          <a:xfrm>
            <a:off x="507208" y="743352"/>
            <a:ext cx="544376" cy="293720"/>
            <a:chOff x="1785272" y="332317"/>
            <a:chExt cx="544376" cy="293720"/>
          </a:xfrm>
        </p:grpSpPr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71A3846C-14DD-EDCE-2A2E-95416A78C005}"/>
                </a:ext>
              </a:extLst>
            </p:cNvPr>
            <p:cNvSpPr/>
            <p:nvPr/>
          </p:nvSpPr>
          <p:spPr>
            <a:xfrm>
              <a:off x="1785272" y="438130"/>
              <a:ext cx="544376" cy="187907"/>
            </a:xfrm>
            <a:prstGeom prst="arc">
              <a:avLst>
                <a:gd name="adj1" fmla="val 8486861"/>
                <a:gd name="adj2" fmla="val 2378586"/>
              </a:avLst>
            </a:prstGeom>
            <a:ln w="12700" cap="rnd">
              <a:solidFill>
                <a:schemeClr val="tx1"/>
              </a:solidFill>
              <a:headEnd type="arrow" w="sm" len="sm"/>
              <a:tailEnd type="none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E53BACA0-5D9F-ED2E-5BF6-B24B08005397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V="1">
              <a:off x="1949277" y="332317"/>
              <a:ext cx="0" cy="28598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F072839-7FA1-462C-4785-2D449E55E952}"/>
              </a:ext>
            </a:extLst>
          </p:cNvPr>
          <p:cNvCxnSpPr/>
          <p:nvPr/>
        </p:nvCxnSpPr>
        <p:spPr>
          <a:xfrm flipV="1">
            <a:off x="779396" y="616208"/>
            <a:ext cx="0" cy="594474"/>
          </a:xfrm>
          <a:prstGeom prst="straightConnector1">
            <a:avLst/>
          </a:prstGeom>
          <a:ln w="12700" cap="rnd">
            <a:solidFill>
              <a:schemeClr val="bg2">
                <a:lumMod val="50000"/>
              </a:schemeClr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64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2AD671B-69D1-6C02-FB93-82523E229410}"/>
              </a:ext>
            </a:extLst>
          </p:cNvPr>
          <p:cNvSpPr/>
          <p:nvPr/>
        </p:nvSpPr>
        <p:spPr>
          <a:xfrm>
            <a:off x="666153" y="824913"/>
            <a:ext cx="1526152" cy="888627"/>
          </a:xfrm>
          <a:custGeom>
            <a:avLst/>
            <a:gdLst>
              <a:gd name="connsiteX0" fmla="*/ 0 w 2844800"/>
              <a:gd name="connsiteY0" fmla="*/ 578678 h 1647687"/>
              <a:gd name="connsiteX1" fmla="*/ 419652 w 2844800"/>
              <a:gd name="connsiteY1" fmla="*/ 0 h 1647687"/>
              <a:gd name="connsiteX2" fmla="*/ 1846470 w 2844800"/>
              <a:gd name="connsiteY2" fmla="*/ 35339 h 1647687"/>
              <a:gd name="connsiteX3" fmla="*/ 2844800 w 2844800"/>
              <a:gd name="connsiteY3" fmla="*/ 883478 h 1647687"/>
              <a:gd name="connsiteX4" fmla="*/ 1634435 w 2844800"/>
              <a:gd name="connsiteY4" fmla="*/ 1647687 h 1647687"/>
              <a:gd name="connsiteX5" fmla="*/ 136939 w 2844800"/>
              <a:gd name="connsiteY5" fmla="*/ 1263374 h 1647687"/>
              <a:gd name="connsiteX6" fmla="*/ 0 w 2844800"/>
              <a:gd name="connsiteY6" fmla="*/ 578678 h 1647687"/>
              <a:gd name="connsiteX0" fmla="*/ 52068 w 2896868"/>
              <a:gd name="connsiteY0" fmla="*/ 578678 h 1657125"/>
              <a:gd name="connsiteX1" fmla="*/ 471720 w 2896868"/>
              <a:gd name="connsiteY1" fmla="*/ 0 h 1657125"/>
              <a:gd name="connsiteX2" fmla="*/ 1898538 w 2896868"/>
              <a:gd name="connsiteY2" fmla="*/ 35339 h 1657125"/>
              <a:gd name="connsiteX3" fmla="*/ 2896868 w 2896868"/>
              <a:gd name="connsiteY3" fmla="*/ 883478 h 1657125"/>
              <a:gd name="connsiteX4" fmla="*/ 1686503 w 2896868"/>
              <a:gd name="connsiteY4" fmla="*/ 1647687 h 1657125"/>
              <a:gd name="connsiteX5" fmla="*/ 189007 w 2896868"/>
              <a:gd name="connsiteY5" fmla="*/ 1263374 h 1657125"/>
              <a:gd name="connsiteX6" fmla="*/ 52068 w 2896868"/>
              <a:gd name="connsiteY6" fmla="*/ 578678 h 1657125"/>
              <a:gd name="connsiteX0" fmla="*/ 52068 w 2896868"/>
              <a:gd name="connsiteY0" fmla="*/ 578678 h 1657125"/>
              <a:gd name="connsiteX1" fmla="*/ 471720 w 2896868"/>
              <a:gd name="connsiteY1" fmla="*/ 0 h 1657125"/>
              <a:gd name="connsiteX2" fmla="*/ 1898538 w 2896868"/>
              <a:gd name="connsiteY2" fmla="*/ 35339 h 1657125"/>
              <a:gd name="connsiteX3" fmla="*/ 2896868 w 2896868"/>
              <a:gd name="connsiteY3" fmla="*/ 883478 h 1657125"/>
              <a:gd name="connsiteX4" fmla="*/ 1686503 w 2896868"/>
              <a:gd name="connsiteY4" fmla="*/ 1647687 h 1657125"/>
              <a:gd name="connsiteX5" fmla="*/ 189007 w 2896868"/>
              <a:gd name="connsiteY5" fmla="*/ 1263374 h 1657125"/>
              <a:gd name="connsiteX6" fmla="*/ 52068 w 2896868"/>
              <a:gd name="connsiteY6" fmla="*/ 578678 h 1657125"/>
              <a:gd name="connsiteX0" fmla="*/ 52068 w 2898294"/>
              <a:gd name="connsiteY0" fmla="*/ 578678 h 1657125"/>
              <a:gd name="connsiteX1" fmla="*/ 471720 w 2898294"/>
              <a:gd name="connsiteY1" fmla="*/ 0 h 1657125"/>
              <a:gd name="connsiteX2" fmla="*/ 1898538 w 2898294"/>
              <a:gd name="connsiteY2" fmla="*/ 35339 h 1657125"/>
              <a:gd name="connsiteX3" fmla="*/ 2896868 w 2898294"/>
              <a:gd name="connsiteY3" fmla="*/ 883478 h 1657125"/>
              <a:gd name="connsiteX4" fmla="*/ 1686503 w 2898294"/>
              <a:gd name="connsiteY4" fmla="*/ 1647687 h 1657125"/>
              <a:gd name="connsiteX5" fmla="*/ 189007 w 2898294"/>
              <a:gd name="connsiteY5" fmla="*/ 1263374 h 1657125"/>
              <a:gd name="connsiteX6" fmla="*/ 52068 w 2898294"/>
              <a:gd name="connsiteY6" fmla="*/ 578678 h 1657125"/>
              <a:gd name="connsiteX0" fmla="*/ 52068 w 2921011"/>
              <a:gd name="connsiteY0" fmla="*/ 578678 h 1657125"/>
              <a:gd name="connsiteX1" fmla="*/ 471720 w 2921011"/>
              <a:gd name="connsiteY1" fmla="*/ 0 h 1657125"/>
              <a:gd name="connsiteX2" fmla="*/ 1898538 w 2921011"/>
              <a:gd name="connsiteY2" fmla="*/ 35339 h 1657125"/>
              <a:gd name="connsiteX3" fmla="*/ 2896868 w 2921011"/>
              <a:gd name="connsiteY3" fmla="*/ 883478 h 1657125"/>
              <a:gd name="connsiteX4" fmla="*/ 1686503 w 2921011"/>
              <a:gd name="connsiteY4" fmla="*/ 1647687 h 1657125"/>
              <a:gd name="connsiteX5" fmla="*/ 189007 w 2921011"/>
              <a:gd name="connsiteY5" fmla="*/ 1263374 h 1657125"/>
              <a:gd name="connsiteX6" fmla="*/ 52068 w 2921011"/>
              <a:gd name="connsiteY6" fmla="*/ 578678 h 1657125"/>
              <a:gd name="connsiteX0" fmla="*/ 52068 w 2921011"/>
              <a:gd name="connsiteY0" fmla="*/ 578678 h 1657125"/>
              <a:gd name="connsiteX1" fmla="*/ 471720 w 2921011"/>
              <a:gd name="connsiteY1" fmla="*/ 0 h 1657125"/>
              <a:gd name="connsiteX2" fmla="*/ 1898538 w 2921011"/>
              <a:gd name="connsiteY2" fmla="*/ 35339 h 1657125"/>
              <a:gd name="connsiteX3" fmla="*/ 2896868 w 2921011"/>
              <a:gd name="connsiteY3" fmla="*/ 883478 h 1657125"/>
              <a:gd name="connsiteX4" fmla="*/ 1686503 w 2921011"/>
              <a:gd name="connsiteY4" fmla="*/ 1647687 h 1657125"/>
              <a:gd name="connsiteX5" fmla="*/ 189007 w 2921011"/>
              <a:gd name="connsiteY5" fmla="*/ 1263374 h 1657125"/>
              <a:gd name="connsiteX6" fmla="*/ 52068 w 2921011"/>
              <a:gd name="connsiteY6" fmla="*/ 578678 h 1657125"/>
              <a:gd name="connsiteX0" fmla="*/ 52068 w 2921011"/>
              <a:gd name="connsiteY0" fmla="*/ 650261 h 1728708"/>
              <a:gd name="connsiteX1" fmla="*/ 471720 w 2921011"/>
              <a:gd name="connsiteY1" fmla="*/ 71583 h 1728708"/>
              <a:gd name="connsiteX2" fmla="*/ 1898538 w 2921011"/>
              <a:gd name="connsiteY2" fmla="*/ 106922 h 1728708"/>
              <a:gd name="connsiteX3" fmla="*/ 2896868 w 2921011"/>
              <a:gd name="connsiteY3" fmla="*/ 955061 h 1728708"/>
              <a:gd name="connsiteX4" fmla="*/ 1686503 w 2921011"/>
              <a:gd name="connsiteY4" fmla="*/ 1719270 h 1728708"/>
              <a:gd name="connsiteX5" fmla="*/ 189007 w 2921011"/>
              <a:gd name="connsiteY5" fmla="*/ 1334957 h 1728708"/>
              <a:gd name="connsiteX6" fmla="*/ 52068 w 2921011"/>
              <a:gd name="connsiteY6" fmla="*/ 650261 h 1728708"/>
              <a:gd name="connsiteX0" fmla="*/ 52068 w 2921011"/>
              <a:gd name="connsiteY0" fmla="*/ 692169 h 1770616"/>
              <a:gd name="connsiteX1" fmla="*/ 471720 w 2921011"/>
              <a:gd name="connsiteY1" fmla="*/ 113491 h 1770616"/>
              <a:gd name="connsiteX2" fmla="*/ 1898538 w 2921011"/>
              <a:gd name="connsiteY2" fmla="*/ 148830 h 1770616"/>
              <a:gd name="connsiteX3" fmla="*/ 2896868 w 2921011"/>
              <a:gd name="connsiteY3" fmla="*/ 996969 h 1770616"/>
              <a:gd name="connsiteX4" fmla="*/ 1686503 w 2921011"/>
              <a:gd name="connsiteY4" fmla="*/ 1761178 h 1770616"/>
              <a:gd name="connsiteX5" fmla="*/ 189007 w 2921011"/>
              <a:gd name="connsiteY5" fmla="*/ 1376865 h 1770616"/>
              <a:gd name="connsiteX6" fmla="*/ 52068 w 2921011"/>
              <a:gd name="connsiteY6" fmla="*/ 692169 h 1770616"/>
              <a:gd name="connsiteX0" fmla="*/ 52068 w 2921011"/>
              <a:gd name="connsiteY0" fmla="*/ 664368 h 1729501"/>
              <a:gd name="connsiteX1" fmla="*/ 471720 w 2921011"/>
              <a:gd name="connsiteY1" fmla="*/ 72438 h 1729501"/>
              <a:gd name="connsiteX2" fmla="*/ 1898538 w 2921011"/>
              <a:gd name="connsiteY2" fmla="*/ 107777 h 1729501"/>
              <a:gd name="connsiteX3" fmla="*/ 2896868 w 2921011"/>
              <a:gd name="connsiteY3" fmla="*/ 955916 h 1729501"/>
              <a:gd name="connsiteX4" fmla="*/ 1686503 w 2921011"/>
              <a:gd name="connsiteY4" fmla="*/ 1720125 h 1729501"/>
              <a:gd name="connsiteX5" fmla="*/ 189007 w 2921011"/>
              <a:gd name="connsiteY5" fmla="*/ 1335812 h 1729501"/>
              <a:gd name="connsiteX6" fmla="*/ 52068 w 2921011"/>
              <a:gd name="connsiteY6" fmla="*/ 664368 h 1729501"/>
              <a:gd name="connsiteX0" fmla="*/ 90763 w 2959706"/>
              <a:gd name="connsiteY0" fmla="*/ 664368 h 1729501"/>
              <a:gd name="connsiteX1" fmla="*/ 510415 w 2959706"/>
              <a:gd name="connsiteY1" fmla="*/ 72438 h 1729501"/>
              <a:gd name="connsiteX2" fmla="*/ 1937233 w 2959706"/>
              <a:gd name="connsiteY2" fmla="*/ 107777 h 1729501"/>
              <a:gd name="connsiteX3" fmla="*/ 2935563 w 2959706"/>
              <a:gd name="connsiteY3" fmla="*/ 955916 h 1729501"/>
              <a:gd name="connsiteX4" fmla="*/ 1725198 w 2959706"/>
              <a:gd name="connsiteY4" fmla="*/ 1720125 h 1729501"/>
              <a:gd name="connsiteX5" fmla="*/ 227702 w 2959706"/>
              <a:gd name="connsiteY5" fmla="*/ 1335812 h 1729501"/>
              <a:gd name="connsiteX6" fmla="*/ 90763 w 2959706"/>
              <a:gd name="connsiteY6" fmla="*/ 664368 h 1729501"/>
              <a:gd name="connsiteX0" fmla="*/ 52482 w 3098120"/>
              <a:gd name="connsiteY0" fmla="*/ 420427 h 1716442"/>
              <a:gd name="connsiteX1" fmla="*/ 648829 w 3098120"/>
              <a:gd name="connsiteY1" fmla="*/ 58201 h 1716442"/>
              <a:gd name="connsiteX2" fmla="*/ 2075647 w 3098120"/>
              <a:gd name="connsiteY2" fmla="*/ 93540 h 1716442"/>
              <a:gd name="connsiteX3" fmla="*/ 3073977 w 3098120"/>
              <a:gd name="connsiteY3" fmla="*/ 941679 h 1716442"/>
              <a:gd name="connsiteX4" fmla="*/ 1863612 w 3098120"/>
              <a:gd name="connsiteY4" fmla="*/ 1705888 h 1716442"/>
              <a:gd name="connsiteX5" fmla="*/ 366116 w 3098120"/>
              <a:gd name="connsiteY5" fmla="*/ 1321575 h 1716442"/>
              <a:gd name="connsiteX6" fmla="*/ 52482 w 3098120"/>
              <a:gd name="connsiteY6" fmla="*/ 420427 h 1716442"/>
              <a:gd name="connsiteX0" fmla="*/ 49200 w 3074420"/>
              <a:gd name="connsiteY0" fmla="*/ 420427 h 1380627"/>
              <a:gd name="connsiteX1" fmla="*/ 645547 w 3074420"/>
              <a:gd name="connsiteY1" fmla="*/ 58201 h 1380627"/>
              <a:gd name="connsiteX2" fmla="*/ 2072365 w 3074420"/>
              <a:gd name="connsiteY2" fmla="*/ 93540 h 1380627"/>
              <a:gd name="connsiteX3" fmla="*/ 3070695 w 3074420"/>
              <a:gd name="connsiteY3" fmla="*/ 941679 h 1380627"/>
              <a:gd name="connsiteX4" fmla="*/ 1718974 w 3074420"/>
              <a:gd name="connsiteY4" fmla="*/ 1255314 h 1380627"/>
              <a:gd name="connsiteX5" fmla="*/ 362834 w 3074420"/>
              <a:gd name="connsiteY5" fmla="*/ 1321575 h 1380627"/>
              <a:gd name="connsiteX6" fmla="*/ 49200 w 3074420"/>
              <a:gd name="connsiteY6" fmla="*/ 420427 h 1380627"/>
              <a:gd name="connsiteX0" fmla="*/ 14451 w 3039671"/>
              <a:gd name="connsiteY0" fmla="*/ 420427 h 1519241"/>
              <a:gd name="connsiteX1" fmla="*/ 610798 w 3039671"/>
              <a:gd name="connsiteY1" fmla="*/ 58201 h 1519241"/>
              <a:gd name="connsiteX2" fmla="*/ 2037616 w 3039671"/>
              <a:gd name="connsiteY2" fmla="*/ 93540 h 1519241"/>
              <a:gd name="connsiteX3" fmla="*/ 3035946 w 3039671"/>
              <a:gd name="connsiteY3" fmla="*/ 941679 h 1519241"/>
              <a:gd name="connsiteX4" fmla="*/ 1684225 w 3039671"/>
              <a:gd name="connsiteY4" fmla="*/ 1255314 h 1519241"/>
              <a:gd name="connsiteX5" fmla="*/ 314833 w 3039671"/>
              <a:gd name="connsiteY5" fmla="*/ 1480601 h 1519241"/>
              <a:gd name="connsiteX6" fmla="*/ 14451 w 3039671"/>
              <a:gd name="connsiteY6" fmla="*/ 420427 h 1519241"/>
              <a:gd name="connsiteX0" fmla="*/ 14451 w 3013287"/>
              <a:gd name="connsiteY0" fmla="*/ 444187 h 1538210"/>
              <a:gd name="connsiteX1" fmla="*/ 610798 w 3013287"/>
              <a:gd name="connsiteY1" fmla="*/ 81961 h 1538210"/>
              <a:gd name="connsiteX2" fmla="*/ 2037616 w 3013287"/>
              <a:gd name="connsiteY2" fmla="*/ 117300 h 1538210"/>
              <a:gd name="connsiteX3" fmla="*/ 3009441 w 3013287"/>
              <a:gd name="connsiteY3" fmla="*/ 1314413 h 1538210"/>
              <a:gd name="connsiteX4" fmla="*/ 1684225 w 3013287"/>
              <a:gd name="connsiteY4" fmla="*/ 1279074 h 1538210"/>
              <a:gd name="connsiteX5" fmla="*/ 314833 w 3013287"/>
              <a:gd name="connsiteY5" fmla="*/ 1504361 h 1538210"/>
              <a:gd name="connsiteX6" fmla="*/ 14451 w 3013287"/>
              <a:gd name="connsiteY6" fmla="*/ 444187 h 1538210"/>
              <a:gd name="connsiteX0" fmla="*/ 14451 w 3088805"/>
              <a:gd name="connsiteY0" fmla="*/ 444187 h 1653870"/>
              <a:gd name="connsiteX1" fmla="*/ 610798 w 3088805"/>
              <a:gd name="connsiteY1" fmla="*/ 81961 h 1653870"/>
              <a:gd name="connsiteX2" fmla="*/ 2037616 w 3088805"/>
              <a:gd name="connsiteY2" fmla="*/ 117300 h 1653870"/>
              <a:gd name="connsiteX3" fmla="*/ 3009441 w 3088805"/>
              <a:gd name="connsiteY3" fmla="*/ 1314413 h 1653870"/>
              <a:gd name="connsiteX4" fmla="*/ 1684225 w 3088805"/>
              <a:gd name="connsiteY4" fmla="*/ 1279074 h 1653870"/>
              <a:gd name="connsiteX5" fmla="*/ 314833 w 3088805"/>
              <a:gd name="connsiteY5" fmla="*/ 1504361 h 1653870"/>
              <a:gd name="connsiteX6" fmla="*/ 14451 w 3088805"/>
              <a:gd name="connsiteY6" fmla="*/ 444187 h 1653870"/>
              <a:gd name="connsiteX0" fmla="*/ 14451 w 3015725"/>
              <a:gd name="connsiteY0" fmla="*/ 547098 h 1641121"/>
              <a:gd name="connsiteX1" fmla="*/ 610798 w 3015725"/>
              <a:gd name="connsiteY1" fmla="*/ 184872 h 1641121"/>
              <a:gd name="connsiteX2" fmla="*/ 2117129 w 3015725"/>
              <a:gd name="connsiteY2" fmla="*/ 83272 h 1641121"/>
              <a:gd name="connsiteX3" fmla="*/ 3009441 w 3015725"/>
              <a:gd name="connsiteY3" fmla="*/ 1417324 h 1641121"/>
              <a:gd name="connsiteX4" fmla="*/ 1684225 w 3015725"/>
              <a:gd name="connsiteY4" fmla="*/ 1381985 h 1641121"/>
              <a:gd name="connsiteX5" fmla="*/ 314833 w 3015725"/>
              <a:gd name="connsiteY5" fmla="*/ 1607272 h 1641121"/>
              <a:gd name="connsiteX6" fmla="*/ 14451 w 3015725"/>
              <a:gd name="connsiteY6" fmla="*/ 547098 h 1641121"/>
              <a:gd name="connsiteX0" fmla="*/ 14451 w 3021919"/>
              <a:gd name="connsiteY0" fmla="*/ 550985 h 1645008"/>
              <a:gd name="connsiteX1" fmla="*/ 610798 w 3021919"/>
              <a:gd name="connsiteY1" fmla="*/ 188759 h 1645008"/>
              <a:gd name="connsiteX2" fmla="*/ 2117129 w 3021919"/>
              <a:gd name="connsiteY2" fmla="*/ 87159 h 1645008"/>
              <a:gd name="connsiteX3" fmla="*/ 3009441 w 3021919"/>
              <a:gd name="connsiteY3" fmla="*/ 1421211 h 1645008"/>
              <a:gd name="connsiteX4" fmla="*/ 1684225 w 3021919"/>
              <a:gd name="connsiteY4" fmla="*/ 1385872 h 1645008"/>
              <a:gd name="connsiteX5" fmla="*/ 314833 w 3021919"/>
              <a:gd name="connsiteY5" fmla="*/ 1611159 h 1645008"/>
              <a:gd name="connsiteX6" fmla="*/ 14451 w 3021919"/>
              <a:gd name="connsiteY6" fmla="*/ 550985 h 1645008"/>
              <a:gd name="connsiteX0" fmla="*/ 14451 w 3090903"/>
              <a:gd name="connsiteY0" fmla="*/ 550985 h 1645008"/>
              <a:gd name="connsiteX1" fmla="*/ 610798 w 3090903"/>
              <a:gd name="connsiteY1" fmla="*/ 188759 h 1645008"/>
              <a:gd name="connsiteX2" fmla="*/ 2117129 w 3090903"/>
              <a:gd name="connsiteY2" fmla="*/ 87159 h 1645008"/>
              <a:gd name="connsiteX3" fmla="*/ 3009441 w 3090903"/>
              <a:gd name="connsiteY3" fmla="*/ 1421211 h 1645008"/>
              <a:gd name="connsiteX4" fmla="*/ 1684225 w 3090903"/>
              <a:gd name="connsiteY4" fmla="*/ 1385872 h 1645008"/>
              <a:gd name="connsiteX5" fmla="*/ 314833 w 3090903"/>
              <a:gd name="connsiteY5" fmla="*/ 1611159 h 1645008"/>
              <a:gd name="connsiteX6" fmla="*/ 14451 w 3090903"/>
              <a:gd name="connsiteY6" fmla="*/ 550985 h 1645008"/>
              <a:gd name="connsiteX0" fmla="*/ 47922 w 3124374"/>
              <a:gd name="connsiteY0" fmla="*/ 550985 h 1694157"/>
              <a:gd name="connsiteX1" fmla="*/ 644269 w 3124374"/>
              <a:gd name="connsiteY1" fmla="*/ 188759 h 1694157"/>
              <a:gd name="connsiteX2" fmla="*/ 2150600 w 3124374"/>
              <a:gd name="connsiteY2" fmla="*/ 87159 h 1694157"/>
              <a:gd name="connsiteX3" fmla="*/ 3042912 w 3124374"/>
              <a:gd name="connsiteY3" fmla="*/ 1421211 h 1694157"/>
              <a:gd name="connsiteX4" fmla="*/ 1717696 w 3124374"/>
              <a:gd name="connsiteY4" fmla="*/ 1385872 h 1694157"/>
              <a:gd name="connsiteX5" fmla="*/ 348304 w 3124374"/>
              <a:gd name="connsiteY5" fmla="*/ 1611159 h 1694157"/>
              <a:gd name="connsiteX6" fmla="*/ 47922 w 3124374"/>
              <a:gd name="connsiteY6" fmla="*/ 550985 h 1694157"/>
              <a:gd name="connsiteX0" fmla="*/ 106051 w 3182503"/>
              <a:gd name="connsiteY0" fmla="*/ 550985 h 1694157"/>
              <a:gd name="connsiteX1" fmla="*/ 702398 w 3182503"/>
              <a:gd name="connsiteY1" fmla="*/ 188759 h 1694157"/>
              <a:gd name="connsiteX2" fmla="*/ 2208729 w 3182503"/>
              <a:gd name="connsiteY2" fmla="*/ 87159 h 1694157"/>
              <a:gd name="connsiteX3" fmla="*/ 3101041 w 3182503"/>
              <a:gd name="connsiteY3" fmla="*/ 1421211 h 1694157"/>
              <a:gd name="connsiteX4" fmla="*/ 1775825 w 3182503"/>
              <a:gd name="connsiteY4" fmla="*/ 1385872 h 1694157"/>
              <a:gd name="connsiteX5" fmla="*/ 406433 w 3182503"/>
              <a:gd name="connsiteY5" fmla="*/ 1611159 h 1694157"/>
              <a:gd name="connsiteX6" fmla="*/ 106051 w 3182503"/>
              <a:gd name="connsiteY6" fmla="*/ 550985 h 1694157"/>
              <a:gd name="connsiteX0" fmla="*/ 52088 w 3103437"/>
              <a:gd name="connsiteY0" fmla="*/ 633856 h 1777028"/>
              <a:gd name="connsiteX1" fmla="*/ 705861 w 3103437"/>
              <a:gd name="connsiteY1" fmla="*/ 68430 h 1777028"/>
              <a:gd name="connsiteX2" fmla="*/ 2154766 w 3103437"/>
              <a:gd name="connsiteY2" fmla="*/ 170030 h 1777028"/>
              <a:gd name="connsiteX3" fmla="*/ 3047078 w 3103437"/>
              <a:gd name="connsiteY3" fmla="*/ 1504082 h 1777028"/>
              <a:gd name="connsiteX4" fmla="*/ 1721862 w 3103437"/>
              <a:gd name="connsiteY4" fmla="*/ 1468743 h 1777028"/>
              <a:gd name="connsiteX5" fmla="*/ 352470 w 3103437"/>
              <a:gd name="connsiteY5" fmla="*/ 1694030 h 1777028"/>
              <a:gd name="connsiteX6" fmla="*/ 52088 w 3103437"/>
              <a:gd name="connsiteY6" fmla="*/ 633856 h 1777028"/>
              <a:gd name="connsiteX0" fmla="*/ 52088 w 3103437"/>
              <a:gd name="connsiteY0" fmla="*/ 633856 h 1777028"/>
              <a:gd name="connsiteX1" fmla="*/ 705861 w 3103437"/>
              <a:gd name="connsiteY1" fmla="*/ 68430 h 1777028"/>
              <a:gd name="connsiteX2" fmla="*/ 2154766 w 3103437"/>
              <a:gd name="connsiteY2" fmla="*/ 170030 h 1777028"/>
              <a:gd name="connsiteX3" fmla="*/ 3047078 w 3103437"/>
              <a:gd name="connsiteY3" fmla="*/ 1504082 h 1777028"/>
              <a:gd name="connsiteX4" fmla="*/ 1721862 w 3103437"/>
              <a:gd name="connsiteY4" fmla="*/ 1468743 h 1777028"/>
              <a:gd name="connsiteX5" fmla="*/ 352470 w 3103437"/>
              <a:gd name="connsiteY5" fmla="*/ 1694030 h 1777028"/>
              <a:gd name="connsiteX6" fmla="*/ 52088 w 3103437"/>
              <a:gd name="connsiteY6" fmla="*/ 633856 h 1777028"/>
              <a:gd name="connsiteX0" fmla="*/ 52088 w 3076899"/>
              <a:gd name="connsiteY0" fmla="*/ 617015 h 1760187"/>
              <a:gd name="connsiteX1" fmla="*/ 705861 w 3076899"/>
              <a:gd name="connsiteY1" fmla="*/ 51589 h 1760187"/>
              <a:gd name="connsiteX2" fmla="*/ 2486070 w 3076899"/>
              <a:gd name="connsiteY2" fmla="*/ 188528 h 1760187"/>
              <a:gd name="connsiteX3" fmla="*/ 3047078 w 3076899"/>
              <a:gd name="connsiteY3" fmla="*/ 1487241 h 1760187"/>
              <a:gd name="connsiteX4" fmla="*/ 1721862 w 3076899"/>
              <a:gd name="connsiteY4" fmla="*/ 1451902 h 1760187"/>
              <a:gd name="connsiteX5" fmla="*/ 352470 w 3076899"/>
              <a:gd name="connsiteY5" fmla="*/ 1677189 h 1760187"/>
              <a:gd name="connsiteX6" fmla="*/ 52088 w 3076899"/>
              <a:gd name="connsiteY6" fmla="*/ 617015 h 1760187"/>
              <a:gd name="connsiteX0" fmla="*/ 52088 w 3139190"/>
              <a:gd name="connsiteY0" fmla="*/ 666728 h 1809900"/>
              <a:gd name="connsiteX1" fmla="*/ 705861 w 3139190"/>
              <a:gd name="connsiteY1" fmla="*/ 101302 h 1809900"/>
              <a:gd name="connsiteX2" fmla="*/ 2486070 w 3139190"/>
              <a:gd name="connsiteY2" fmla="*/ 238241 h 1809900"/>
              <a:gd name="connsiteX3" fmla="*/ 3047078 w 3139190"/>
              <a:gd name="connsiteY3" fmla="*/ 1536954 h 1809900"/>
              <a:gd name="connsiteX4" fmla="*/ 1721862 w 3139190"/>
              <a:gd name="connsiteY4" fmla="*/ 1501615 h 1809900"/>
              <a:gd name="connsiteX5" fmla="*/ 352470 w 3139190"/>
              <a:gd name="connsiteY5" fmla="*/ 1726902 h 1809900"/>
              <a:gd name="connsiteX6" fmla="*/ 52088 w 3139190"/>
              <a:gd name="connsiteY6" fmla="*/ 666728 h 1809900"/>
              <a:gd name="connsiteX0" fmla="*/ 46323 w 3072007"/>
              <a:gd name="connsiteY0" fmla="*/ 617015 h 1760187"/>
              <a:gd name="connsiteX1" fmla="*/ 620583 w 3072007"/>
              <a:gd name="connsiteY1" fmla="*/ 51589 h 1760187"/>
              <a:gd name="connsiteX2" fmla="*/ 2480305 w 3072007"/>
              <a:gd name="connsiteY2" fmla="*/ 188528 h 1760187"/>
              <a:gd name="connsiteX3" fmla="*/ 3041313 w 3072007"/>
              <a:gd name="connsiteY3" fmla="*/ 1487241 h 1760187"/>
              <a:gd name="connsiteX4" fmla="*/ 1716097 w 3072007"/>
              <a:gd name="connsiteY4" fmla="*/ 1451902 h 1760187"/>
              <a:gd name="connsiteX5" fmla="*/ 346705 w 3072007"/>
              <a:gd name="connsiteY5" fmla="*/ 1677189 h 1760187"/>
              <a:gd name="connsiteX6" fmla="*/ 46323 w 3072007"/>
              <a:gd name="connsiteY6" fmla="*/ 617015 h 1760187"/>
              <a:gd name="connsiteX0" fmla="*/ 46323 w 3072007"/>
              <a:gd name="connsiteY0" fmla="*/ 655408 h 1798580"/>
              <a:gd name="connsiteX1" fmla="*/ 620583 w 3072007"/>
              <a:gd name="connsiteY1" fmla="*/ 89982 h 1798580"/>
              <a:gd name="connsiteX2" fmla="*/ 2480305 w 3072007"/>
              <a:gd name="connsiteY2" fmla="*/ 226921 h 1798580"/>
              <a:gd name="connsiteX3" fmla="*/ 3041313 w 3072007"/>
              <a:gd name="connsiteY3" fmla="*/ 1525634 h 1798580"/>
              <a:gd name="connsiteX4" fmla="*/ 1716097 w 3072007"/>
              <a:gd name="connsiteY4" fmla="*/ 1490295 h 1798580"/>
              <a:gd name="connsiteX5" fmla="*/ 346705 w 3072007"/>
              <a:gd name="connsiteY5" fmla="*/ 1715582 h 1798580"/>
              <a:gd name="connsiteX6" fmla="*/ 46323 w 3072007"/>
              <a:gd name="connsiteY6" fmla="*/ 655408 h 1798580"/>
              <a:gd name="connsiteX0" fmla="*/ 55939 w 3080191"/>
              <a:gd name="connsiteY0" fmla="*/ 671655 h 1814827"/>
              <a:gd name="connsiteX1" fmla="*/ 762720 w 3080191"/>
              <a:gd name="connsiteY1" fmla="*/ 84142 h 1814827"/>
              <a:gd name="connsiteX2" fmla="*/ 2489921 w 3080191"/>
              <a:gd name="connsiteY2" fmla="*/ 243168 h 1814827"/>
              <a:gd name="connsiteX3" fmla="*/ 3050929 w 3080191"/>
              <a:gd name="connsiteY3" fmla="*/ 1541881 h 1814827"/>
              <a:gd name="connsiteX4" fmla="*/ 1725713 w 3080191"/>
              <a:gd name="connsiteY4" fmla="*/ 1506542 h 1814827"/>
              <a:gd name="connsiteX5" fmla="*/ 356321 w 3080191"/>
              <a:gd name="connsiteY5" fmla="*/ 1731829 h 1814827"/>
              <a:gd name="connsiteX6" fmla="*/ 55939 w 3080191"/>
              <a:gd name="connsiteY6" fmla="*/ 671655 h 1814827"/>
              <a:gd name="connsiteX0" fmla="*/ 55939 w 3080191"/>
              <a:gd name="connsiteY0" fmla="*/ 663836 h 1807008"/>
              <a:gd name="connsiteX1" fmla="*/ 762720 w 3080191"/>
              <a:gd name="connsiteY1" fmla="*/ 76323 h 1807008"/>
              <a:gd name="connsiteX2" fmla="*/ 2489921 w 3080191"/>
              <a:gd name="connsiteY2" fmla="*/ 235349 h 1807008"/>
              <a:gd name="connsiteX3" fmla="*/ 3050929 w 3080191"/>
              <a:gd name="connsiteY3" fmla="*/ 1534062 h 1807008"/>
              <a:gd name="connsiteX4" fmla="*/ 1725713 w 3080191"/>
              <a:gd name="connsiteY4" fmla="*/ 1498723 h 1807008"/>
              <a:gd name="connsiteX5" fmla="*/ 356321 w 3080191"/>
              <a:gd name="connsiteY5" fmla="*/ 1724010 h 1807008"/>
              <a:gd name="connsiteX6" fmla="*/ 55939 w 3080191"/>
              <a:gd name="connsiteY6" fmla="*/ 663836 h 1807008"/>
              <a:gd name="connsiteX0" fmla="*/ 79151 w 3103403"/>
              <a:gd name="connsiteY0" fmla="*/ 663836 h 1807008"/>
              <a:gd name="connsiteX1" fmla="*/ 785932 w 3103403"/>
              <a:gd name="connsiteY1" fmla="*/ 76323 h 1807008"/>
              <a:gd name="connsiteX2" fmla="*/ 2513133 w 3103403"/>
              <a:gd name="connsiteY2" fmla="*/ 235349 h 1807008"/>
              <a:gd name="connsiteX3" fmla="*/ 3074141 w 3103403"/>
              <a:gd name="connsiteY3" fmla="*/ 1534062 h 1807008"/>
              <a:gd name="connsiteX4" fmla="*/ 1748925 w 3103403"/>
              <a:gd name="connsiteY4" fmla="*/ 1498723 h 1807008"/>
              <a:gd name="connsiteX5" fmla="*/ 379533 w 3103403"/>
              <a:gd name="connsiteY5" fmla="*/ 1724010 h 1807008"/>
              <a:gd name="connsiteX6" fmla="*/ 79151 w 3103403"/>
              <a:gd name="connsiteY6" fmla="*/ 663836 h 18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3403" h="1807008">
                <a:moveTo>
                  <a:pt x="79151" y="663836"/>
                </a:moveTo>
                <a:cubicBezTo>
                  <a:pt x="199893" y="389222"/>
                  <a:pt x="371433" y="218416"/>
                  <a:pt x="785932" y="76323"/>
                </a:cubicBezTo>
                <a:cubicBezTo>
                  <a:pt x="1200431" y="-65770"/>
                  <a:pt x="2131765" y="-7607"/>
                  <a:pt x="2513133" y="235349"/>
                </a:cubicBezTo>
                <a:cubicBezTo>
                  <a:pt x="2894501" y="478305"/>
                  <a:pt x="3201509" y="1323500"/>
                  <a:pt x="3074141" y="1534062"/>
                </a:cubicBezTo>
                <a:cubicBezTo>
                  <a:pt x="2946773" y="1744624"/>
                  <a:pt x="2198026" y="1467065"/>
                  <a:pt x="1748925" y="1498723"/>
                </a:cubicBezTo>
                <a:cubicBezTo>
                  <a:pt x="1299824" y="1530381"/>
                  <a:pt x="838942" y="1991262"/>
                  <a:pt x="379533" y="1724010"/>
                </a:cubicBezTo>
                <a:cubicBezTo>
                  <a:pt x="-79876" y="1456758"/>
                  <a:pt x="-41591" y="938450"/>
                  <a:pt x="79151" y="663836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5000"/>
                </a:schemeClr>
              </a:gs>
              <a:gs pos="69000">
                <a:schemeClr val="bg1">
                  <a:lumMod val="65000"/>
                </a:schemeClr>
              </a:gs>
              <a:gs pos="97000">
                <a:schemeClr val="bg1">
                  <a:lumMod val="50000"/>
                </a:schemeClr>
              </a:gs>
            </a:gsLst>
            <a:lin ang="2700000" scaled="1"/>
            <a:tileRect/>
          </a:gradFill>
          <a:ln w="12700" cap="rnd">
            <a:noFill/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9151 w 3103403"/>
                      <a:gd name="connsiteY0" fmla="*/ 663836 h 1807008"/>
                      <a:gd name="connsiteX1" fmla="*/ 785932 w 3103403"/>
                      <a:gd name="connsiteY1" fmla="*/ 76323 h 1807008"/>
                      <a:gd name="connsiteX2" fmla="*/ 2513133 w 3103403"/>
                      <a:gd name="connsiteY2" fmla="*/ 235349 h 1807008"/>
                      <a:gd name="connsiteX3" fmla="*/ 3074141 w 3103403"/>
                      <a:gd name="connsiteY3" fmla="*/ 1534062 h 1807008"/>
                      <a:gd name="connsiteX4" fmla="*/ 1748925 w 3103403"/>
                      <a:gd name="connsiteY4" fmla="*/ 1498723 h 1807008"/>
                      <a:gd name="connsiteX5" fmla="*/ 379533 w 3103403"/>
                      <a:gd name="connsiteY5" fmla="*/ 1724010 h 1807008"/>
                      <a:gd name="connsiteX6" fmla="*/ 79151 w 3103403"/>
                      <a:gd name="connsiteY6" fmla="*/ 663836 h 180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03403" h="1807008" extrusionOk="0">
                        <a:moveTo>
                          <a:pt x="79151" y="663836"/>
                        </a:moveTo>
                        <a:cubicBezTo>
                          <a:pt x="180916" y="377517"/>
                          <a:pt x="341594" y="229615"/>
                          <a:pt x="785932" y="76323"/>
                        </a:cubicBezTo>
                        <a:cubicBezTo>
                          <a:pt x="1273825" y="-50319"/>
                          <a:pt x="2107614" y="-6839"/>
                          <a:pt x="2513133" y="235349"/>
                        </a:cubicBezTo>
                        <a:cubicBezTo>
                          <a:pt x="2864435" y="507666"/>
                          <a:pt x="3199426" y="1335015"/>
                          <a:pt x="3074141" y="1534062"/>
                        </a:cubicBezTo>
                        <a:cubicBezTo>
                          <a:pt x="2872281" y="1703868"/>
                          <a:pt x="2234975" y="1484719"/>
                          <a:pt x="1748925" y="1498723"/>
                        </a:cubicBezTo>
                        <a:cubicBezTo>
                          <a:pt x="1323134" y="1533146"/>
                          <a:pt x="869548" y="1928275"/>
                          <a:pt x="379533" y="1724010"/>
                        </a:cubicBezTo>
                        <a:cubicBezTo>
                          <a:pt x="-89829" y="1455234"/>
                          <a:pt x="-63805" y="959364"/>
                          <a:pt x="79151" y="6638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634DD7C-A9F1-4D1A-3381-8BD6B75B5CC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902030" y="940650"/>
            <a:ext cx="37439" cy="665005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46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3E2908C-C4A2-0CD4-C317-63800587AAE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78450" y="862447"/>
            <a:ext cx="74198" cy="851094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4600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13F6CA3-FA12-E19B-2213-422CA2CB980C}"/>
              </a:ext>
            </a:extLst>
          </p:cNvPr>
          <p:cNvCxnSpPr>
            <a:cxnSpLocks/>
          </p:cNvCxnSpPr>
          <p:nvPr/>
        </p:nvCxnSpPr>
        <p:spPr>
          <a:xfrm>
            <a:off x="83530" y="2183099"/>
            <a:ext cx="2631414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23000">
                  <a:schemeClr val="bg2">
                    <a:lumMod val="50000"/>
                  </a:schemeClr>
                </a:gs>
                <a:gs pos="69000">
                  <a:schemeClr val="bg2">
                    <a:lumMod val="25000"/>
                  </a:schemeClr>
                </a:gs>
                <a:gs pos="97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0818214-17A9-3151-837D-DA61FED41429}"/>
              </a:ext>
            </a:extLst>
          </p:cNvPr>
          <p:cNvCxnSpPr>
            <a:cxnSpLocks/>
          </p:cNvCxnSpPr>
          <p:nvPr/>
        </p:nvCxnSpPr>
        <p:spPr>
          <a:xfrm flipH="1">
            <a:off x="937514" y="1713541"/>
            <a:ext cx="40936" cy="469558"/>
          </a:xfrm>
          <a:prstGeom prst="line">
            <a:avLst/>
          </a:prstGeom>
          <a:ln w="12700" cap="rnd">
            <a:solidFill>
              <a:schemeClr val="dk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F38DEF-B110-78DD-9DF0-8A724EDA61D1}"/>
              </a:ext>
            </a:extLst>
          </p:cNvPr>
          <p:cNvCxnSpPr>
            <a:cxnSpLocks/>
          </p:cNvCxnSpPr>
          <p:nvPr/>
        </p:nvCxnSpPr>
        <p:spPr>
          <a:xfrm>
            <a:off x="1939468" y="1609110"/>
            <a:ext cx="32315" cy="573989"/>
          </a:xfrm>
          <a:prstGeom prst="line">
            <a:avLst/>
          </a:prstGeom>
          <a:ln w="12700" cap="rnd">
            <a:solidFill>
              <a:schemeClr val="dk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5E1E55B-E08C-5DC9-2A1B-5488469109EF}"/>
              </a:ext>
            </a:extLst>
          </p:cNvPr>
          <p:cNvSpPr/>
          <p:nvPr/>
        </p:nvSpPr>
        <p:spPr>
          <a:xfrm>
            <a:off x="101533" y="163765"/>
            <a:ext cx="1149957" cy="701803"/>
          </a:xfrm>
          <a:custGeom>
            <a:avLst/>
            <a:gdLst>
              <a:gd name="connsiteX0" fmla="*/ 955675 w 1419225"/>
              <a:gd name="connsiteY0" fmla="*/ 1082675 h 1082675"/>
              <a:gd name="connsiteX1" fmla="*/ 0 w 1419225"/>
              <a:gd name="connsiteY1" fmla="*/ 508000 h 1082675"/>
              <a:gd name="connsiteX2" fmla="*/ 584200 w 1419225"/>
              <a:gd name="connsiteY2" fmla="*/ 0 h 1082675"/>
              <a:gd name="connsiteX3" fmla="*/ 1419225 w 1419225"/>
              <a:gd name="connsiteY3" fmla="*/ 365125 h 1082675"/>
              <a:gd name="connsiteX4" fmla="*/ 955675 w 1419225"/>
              <a:gd name="connsiteY4" fmla="*/ 1082675 h 1082675"/>
              <a:gd name="connsiteX0" fmla="*/ 955675 w 1427719"/>
              <a:gd name="connsiteY0" fmla="*/ 1084542 h 1084542"/>
              <a:gd name="connsiteX1" fmla="*/ 0 w 1427719"/>
              <a:gd name="connsiteY1" fmla="*/ 509867 h 1084542"/>
              <a:gd name="connsiteX2" fmla="*/ 584200 w 1427719"/>
              <a:gd name="connsiteY2" fmla="*/ 1867 h 1084542"/>
              <a:gd name="connsiteX3" fmla="*/ 1419225 w 1427719"/>
              <a:gd name="connsiteY3" fmla="*/ 366992 h 1084542"/>
              <a:gd name="connsiteX4" fmla="*/ 955675 w 1427719"/>
              <a:gd name="connsiteY4" fmla="*/ 1084542 h 1084542"/>
              <a:gd name="connsiteX0" fmla="*/ 961968 w 1434012"/>
              <a:gd name="connsiteY0" fmla="*/ 1084542 h 1085518"/>
              <a:gd name="connsiteX1" fmla="*/ 6293 w 1434012"/>
              <a:gd name="connsiteY1" fmla="*/ 509867 h 1085518"/>
              <a:gd name="connsiteX2" fmla="*/ 590493 w 1434012"/>
              <a:gd name="connsiteY2" fmla="*/ 1867 h 1085518"/>
              <a:gd name="connsiteX3" fmla="*/ 1425518 w 1434012"/>
              <a:gd name="connsiteY3" fmla="*/ 366992 h 1085518"/>
              <a:gd name="connsiteX4" fmla="*/ 961968 w 1434012"/>
              <a:gd name="connsiteY4" fmla="*/ 1084542 h 1085518"/>
              <a:gd name="connsiteX0" fmla="*/ 961968 w 1434012"/>
              <a:gd name="connsiteY0" fmla="*/ 1084542 h 1085518"/>
              <a:gd name="connsiteX1" fmla="*/ 6293 w 1434012"/>
              <a:gd name="connsiteY1" fmla="*/ 509867 h 1085518"/>
              <a:gd name="connsiteX2" fmla="*/ 590493 w 1434012"/>
              <a:gd name="connsiteY2" fmla="*/ 1867 h 1085518"/>
              <a:gd name="connsiteX3" fmla="*/ 1425518 w 1434012"/>
              <a:gd name="connsiteY3" fmla="*/ 366992 h 1085518"/>
              <a:gd name="connsiteX4" fmla="*/ 961968 w 1434012"/>
              <a:gd name="connsiteY4" fmla="*/ 1084542 h 1085518"/>
              <a:gd name="connsiteX0" fmla="*/ 961968 w 1434012"/>
              <a:gd name="connsiteY0" fmla="*/ 1084542 h 1085518"/>
              <a:gd name="connsiteX1" fmla="*/ 6293 w 1434012"/>
              <a:gd name="connsiteY1" fmla="*/ 509867 h 1085518"/>
              <a:gd name="connsiteX2" fmla="*/ 590493 w 1434012"/>
              <a:gd name="connsiteY2" fmla="*/ 1867 h 1085518"/>
              <a:gd name="connsiteX3" fmla="*/ 1425518 w 1434012"/>
              <a:gd name="connsiteY3" fmla="*/ 366992 h 1085518"/>
              <a:gd name="connsiteX4" fmla="*/ 961968 w 1434012"/>
              <a:gd name="connsiteY4" fmla="*/ 1084542 h 1085518"/>
              <a:gd name="connsiteX0" fmla="*/ 961968 w 1434012"/>
              <a:gd name="connsiteY0" fmla="*/ 1084542 h 1085518"/>
              <a:gd name="connsiteX1" fmla="*/ 6293 w 1434012"/>
              <a:gd name="connsiteY1" fmla="*/ 509867 h 1085518"/>
              <a:gd name="connsiteX2" fmla="*/ 590493 w 1434012"/>
              <a:gd name="connsiteY2" fmla="*/ 1867 h 1085518"/>
              <a:gd name="connsiteX3" fmla="*/ 1425518 w 1434012"/>
              <a:gd name="connsiteY3" fmla="*/ 366992 h 1085518"/>
              <a:gd name="connsiteX4" fmla="*/ 961968 w 1434012"/>
              <a:gd name="connsiteY4" fmla="*/ 1084542 h 1085518"/>
              <a:gd name="connsiteX0" fmla="*/ 961968 w 1430616"/>
              <a:gd name="connsiteY0" fmla="*/ 1084542 h 1085518"/>
              <a:gd name="connsiteX1" fmla="*/ 6293 w 1430616"/>
              <a:gd name="connsiteY1" fmla="*/ 509867 h 1085518"/>
              <a:gd name="connsiteX2" fmla="*/ 590493 w 1430616"/>
              <a:gd name="connsiteY2" fmla="*/ 1867 h 1085518"/>
              <a:gd name="connsiteX3" fmla="*/ 1425518 w 1430616"/>
              <a:gd name="connsiteY3" fmla="*/ 366992 h 1085518"/>
              <a:gd name="connsiteX4" fmla="*/ 961968 w 1430616"/>
              <a:gd name="connsiteY4" fmla="*/ 1084542 h 1085518"/>
              <a:gd name="connsiteX0" fmla="*/ 961968 w 1431319"/>
              <a:gd name="connsiteY0" fmla="*/ 1084542 h 1085518"/>
              <a:gd name="connsiteX1" fmla="*/ 6293 w 1431319"/>
              <a:gd name="connsiteY1" fmla="*/ 509867 h 1085518"/>
              <a:gd name="connsiteX2" fmla="*/ 590493 w 1431319"/>
              <a:gd name="connsiteY2" fmla="*/ 1867 h 1085518"/>
              <a:gd name="connsiteX3" fmla="*/ 1425518 w 1431319"/>
              <a:gd name="connsiteY3" fmla="*/ 366992 h 1085518"/>
              <a:gd name="connsiteX4" fmla="*/ 961968 w 1431319"/>
              <a:gd name="connsiteY4" fmla="*/ 1084542 h 1085518"/>
              <a:gd name="connsiteX0" fmla="*/ 961968 w 1431319"/>
              <a:gd name="connsiteY0" fmla="*/ 1084542 h 1084542"/>
              <a:gd name="connsiteX1" fmla="*/ 6293 w 1431319"/>
              <a:gd name="connsiteY1" fmla="*/ 509867 h 1084542"/>
              <a:gd name="connsiteX2" fmla="*/ 590493 w 1431319"/>
              <a:gd name="connsiteY2" fmla="*/ 1867 h 1084542"/>
              <a:gd name="connsiteX3" fmla="*/ 1425518 w 1431319"/>
              <a:gd name="connsiteY3" fmla="*/ 366992 h 1084542"/>
              <a:gd name="connsiteX4" fmla="*/ 961968 w 1431319"/>
              <a:gd name="connsiteY4" fmla="*/ 1084542 h 1084542"/>
              <a:gd name="connsiteX0" fmla="*/ 990234 w 1459585"/>
              <a:gd name="connsiteY0" fmla="*/ 1084542 h 1084542"/>
              <a:gd name="connsiteX1" fmla="*/ 5984 w 1459585"/>
              <a:gd name="connsiteY1" fmla="*/ 509867 h 1084542"/>
              <a:gd name="connsiteX2" fmla="*/ 618759 w 1459585"/>
              <a:gd name="connsiteY2" fmla="*/ 1867 h 1084542"/>
              <a:gd name="connsiteX3" fmla="*/ 1453784 w 1459585"/>
              <a:gd name="connsiteY3" fmla="*/ 366992 h 1084542"/>
              <a:gd name="connsiteX4" fmla="*/ 990234 w 1459585"/>
              <a:gd name="connsiteY4" fmla="*/ 1084542 h 1084542"/>
              <a:gd name="connsiteX0" fmla="*/ 1017615 w 1486966"/>
              <a:gd name="connsiteY0" fmla="*/ 1084542 h 1084542"/>
              <a:gd name="connsiteX1" fmla="*/ 33365 w 1486966"/>
              <a:gd name="connsiteY1" fmla="*/ 509867 h 1084542"/>
              <a:gd name="connsiteX2" fmla="*/ 646140 w 1486966"/>
              <a:gd name="connsiteY2" fmla="*/ 1867 h 1084542"/>
              <a:gd name="connsiteX3" fmla="*/ 1481165 w 1486966"/>
              <a:gd name="connsiteY3" fmla="*/ 366992 h 1084542"/>
              <a:gd name="connsiteX4" fmla="*/ 1017615 w 1486966"/>
              <a:gd name="connsiteY4" fmla="*/ 1084542 h 1084542"/>
              <a:gd name="connsiteX0" fmla="*/ 1017615 w 1508460"/>
              <a:gd name="connsiteY0" fmla="*/ 1140784 h 1140784"/>
              <a:gd name="connsiteX1" fmla="*/ 33365 w 1508460"/>
              <a:gd name="connsiteY1" fmla="*/ 566109 h 1140784"/>
              <a:gd name="connsiteX2" fmla="*/ 646140 w 1508460"/>
              <a:gd name="connsiteY2" fmla="*/ 58109 h 1140784"/>
              <a:gd name="connsiteX3" fmla="*/ 1481165 w 1508460"/>
              <a:gd name="connsiteY3" fmla="*/ 423234 h 1140784"/>
              <a:gd name="connsiteX4" fmla="*/ 1017615 w 1508460"/>
              <a:gd name="connsiteY4" fmla="*/ 1140784 h 1140784"/>
              <a:gd name="connsiteX0" fmla="*/ 993107 w 1464234"/>
              <a:gd name="connsiteY0" fmla="*/ 1324969 h 1324969"/>
              <a:gd name="connsiteX1" fmla="*/ 8857 w 1464234"/>
              <a:gd name="connsiteY1" fmla="*/ 750294 h 1324969"/>
              <a:gd name="connsiteX2" fmla="*/ 561307 w 1464234"/>
              <a:gd name="connsiteY2" fmla="*/ 994 h 1324969"/>
              <a:gd name="connsiteX3" fmla="*/ 1456657 w 1464234"/>
              <a:gd name="connsiteY3" fmla="*/ 607419 h 1324969"/>
              <a:gd name="connsiteX4" fmla="*/ 993107 w 1464234"/>
              <a:gd name="connsiteY4" fmla="*/ 1324969 h 1324969"/>
              <a:gd name="connsiteX0" fmla="*/ 1015355 w 1486482"/>
              <a:gd name="connsiteY0" fmla="*/ 1334599 h 1334599"/>
              <a:gd name="connsiteX1" fmla="*/ 31105 w 1486482"/>
              <a:gd name="connsiteY1" fmla="*/ 759924 h 1334599"/>
              <a:gd name="connsiteX2" fmla="*/ 583555 w 1486482"/>
              <a:gd name="connsiteY2" fmla="*/ 10624 h 1334599"/>
              <a:gd name="connsiteX3" fmla="*/ 1478905 w 1486482"/>
              <a:gd name="connsiteY3" fmla="*/ 617049 h 1334599"/>
              <a:gd name="connsiteX4" fmla="*/ 1015355 w 1486482"/>
              <a:gd name="connsiteY4" fmla="*/ 1334599 h 1334599"/>
              <a:gd name="connsiteX0" fmla="*/ 2131809 w 2140477"/>
              <a:gd name="connsiteY0" fmla="*/ 1363264 h 1363264"/>
              <a:gd name="connsiteX1" fmla="*/ 106159 w 2140477"/>
              <a:gd name="connsiteY1" fmla="*/ 760014 h 1363264"/>
              <a:gd name="connsiteX2" fmla="*/ 658609 w 2140477"/>
              <a:gd name="connsiteY2" fmla="*/ 10714 h 1363264"/>
              <a:gd name="connsiteX3" fmla="*/ 1553959 w 2140477"/>
              <a:gd name="connsiteY3" fmla="*/ 617139 h 1363264"/>
              <a:gd name="connsiteX4" fmla="*/ 2131809 w 2140477"/>
              <a:gd name="connsiteY4" fmla="*/ 1363264 h 1363264"/>
              <a:gd name="connsiteX0" fmla="*/ 2095807 w 2263496"/>
              <a:gd name="connsiteY0" fmla="*/ 1381025 h 1381025"/>
              <a:gd name="connsiteX1" fmla="*/ 70157 w 2263496"/>
              <a:gd name="connsiteY1" fmla="*/ 777775 h 1381025"/>
              <a:gd name="connsiteX2" fmla="*/ 622607 w 2263496"/>
              <a:gd name="connsiteY2" fmla="*/ 28475 h 1381025"/>
              <a:gd name="connsiteX3" fmla="*/ 2152957 w 2263496"/>
              <a:gd name="connsiteY3" fmla="*/ 276125 h 1381025"/>
              <a:gd name="connsiteX4" fmla="*/ 2095807 w 2263496"/>
              <a:gd name="connsiteY4" fmla="*/ 1381025 h 1381025"/>
              <a:gd name="connsiteX0" fmla="*/ 2063307 w 2211947"/>
              <a:gd name="connsiteY0" fmla="*/ 1403759 h 1403759"/>
              <a:gd name="connsiteX1" fmla="*/ 37657 w 2211947"/>
              <a:gd name="connsiteY1" fmla="*/ 800509 h 1403759"/>
              <a:gd name="connsiteX2" fmla="*/ 847282 w 2211947"/>
              <a:gd name="connsiteY2" fmla="*/ 25809 h 1403759"/>
              <a:gd name="connsiteX3" fmla="*/ 2120457 w 2211947"/>
              <a:gd name="connsiteY3" fmla="*/ 298859 h 1403759"/>
              <a:gd name="connsiteX4" fmla="*/ 2063307 w 2211947"/>
              <a:gd name="connsiteY4" fmla="*/ 1403759 h 1403759"/>
              <a:gd name="connsiteX0" fmla="*/ 2106147 w 2254787"/>
              <a:gd name="connsiteY0" fmla="*/ 1403137 h 1403137"/>
              <a:gd name="connsiteX1" fmla="*/ 36047 w 2254787"/>
              <a:gd name="connsiteY1" fmla="*/ 790362 h 1403137"/>
              <a:gd name="connsiteX2" fmla="*/ 890122 w 2254787"/>
              <a:gd name="connsiteY2" fmla="*/ 25187 h 1403137"/>
              <a:gd name="connsiteX3" fmla="*/ 2163297 w 2254787"/>
              <a:gd name="connsiteY3" fmla="*/ 298237 h 1403137"/>
              <a:gd name="connsiteX4" fmla="*/ 2106147 w 2254787"/>
              <a:gd name="connsiteY4" fmla="*/ 1403137 h 1403137"/>
              <a:gd name="connsiteX0" fmla="*/ 2106147 w 2254787"/>
              <a:gd name="connsiteY0" fmla="*/ 1403137 h 1403137"/>
              <a:gd name="connsiteX1" fmla="*/ 36047 w 2254787"/>
              <a:gd name="connsiteY1" fmla="*/ 790362 h 1403137"/>
              <a:gd name="connsiteX2" fmla="*/ 890122 w 2254787"/>
              <a:gd name="connsiteY2" fmla="*/ 25187 h 1403137"/>
              <a:gd name="connsiteX3" fmla="*/ 2163297 w 2254787"/>
              <a:gd name="connsiteY3" fmla="*/ 298237 h 1403137"/>
              <a:gd name="connsiteX4" fmla="*/ 2106147 w 2254787"/>
              <a:gd name="connsiteY4" fmla="*/ 1403137 h 1403137"/>
              <a:gd name="connsiteX0" fmla="*/ 2106147 w 2224292"/>
              <a:gd name="connsiteY0" fmla="*/ 1403137 h 1403137"/>
              <a:gd name="connsiteX1" fmla="*/ 36047 w 2224292"/>
              <a:gd name="connsiteY1" fmla="*/ 790362 h 1403137"/>
              <a:gd name="connsiteX2" fmla="*/ 890122 w 2224292"/>
              <a:gd name="connsiteY2" fmla="*/ 25187 h 1403137"/>
              <a:gd name="connsiteX3" fmla="*/ 2163297 w 2224292"/>
              <a:gd name="connsiteY3" fmla="*/ 298237 h 1403137"/>
              <a:gd name="connsiteX4" fmla="*/ 2106147 w 2224292"/>
              <a:gd name="connsiteY4" fmla="*/ 1403137 h 1403137"/>
              <a:gd name="connsiteX0" fmla="*/ 2108773 w 2575447"/>
              <a:gd name="connsiteY0" fmla="*/ 1383635 h 1383635"/>
              <a:gd name="connsiteX1" fmla="*/ 38673 w 2575447"/>
              <a:gd name="connsiteY1" fmla="*/ 770860 h 1383635"/>
              <a:gd name="connsiteX2" fmla="*/ 892748 w 2575447"/>
              <a:gd name="connsiteY2" fmla="*/ 5685 h 1383635"/>
              <a:gd name="connsiteX3" fmla="*/ 2540573 w 2575447"/>
              <a:gd name="connsiteY3" fmla="*/ 472410 h 1383635"/>
              <a:gd name="connsiteX4" fmla="*/ 2108773 w 2575447"/>
              <a:gd name="connsiteY4" fmla="*/ 1383635 h 1383635"/>
              <a:gd name="connsiteX0" fmla="*/ 2108773 w 2568590"/>
              <a:gd name="connsiteY0" fmla="*/ 1404610 h 1404610"/>
              <a:gd name="connsiteX1" fmla="*/ 38673 w 2568590"/>
              <a:gd name="connsiteY1" fmla="*/ 791835 h 1404610"/>
              <a:gd name="connsiteX2" fmla="*/ 892748 w 2568590"/>
              <a:gd name="connsiteY2" fmla="*/ 26660 h 1404610"/>
              <a:gd name="connsiteX3" fmla="*/ 2540573 w 2568590"/>
              <a:gd name="connsiteY3" fmla="*/ 493385 h 1404610"/>
              <a:gd name="connsiteX4" fmla="*/ 2108773 w 2568590"/>
              <a:gd name="connsiteY4" fmla="*/ 1404610 h 1404610"/>
              <a:gd name="connsiteX0" fmla="*/ 2118484 w 2578301"/>
              <a:gd name="connsiteY0" fmla="*/ 1404610 h 1404610"/>
              <a:gd name="connsiteX1" fmla="*/ 48384 w 2578301"/>
              <a:gd name="connsiteY1" fmla="*/ 791835 h 1404610"/>
              <a:gd name="connsiteX2" fmla="*/ 902459 w 2578301"/>
              <a:gd name="connsiteY2" fmla="*/ 26660 h 1404610"/>
              <a:gd name="connsiteX3" fmla="*/ 2550284 w 2578301"/>
              <a:gd name="connsiteY3" fmla="*/ 493385 h 1404610"/>
              <a:gd name="connsiteX4" fmla="*/ 2118484 w 2578301"/>
              <a:gd name="connsiteY4" fmla="*/ 1404610 h 1404610"/>
              <a:gd name="connsiteX0" fmla="*/ 2131847 w 2591664"/>
              <a:gd name="connsiteY0" fmla="*/ 1425385 h 1425385"/>
              <a:gd name="connsiteX1" fmla="*/ 61747 w 2591664"/>
              <a:gd name="connsiteY1" fmla="*/ 812610 h 1425385"/>
              <a:gd name="connsiteX2" fmla="*/ 915822 w 2591664"/>
              <a:gd name="connsiteY2" fmla="*/ 47435 h 1425385"/>
              <a:gd name="connsiteX3" fmla="*/ 2563647 w 2591664"/>
              <a:gd name="connsiteY3" fmla="*/ 514160 h 1425385"/>
              <a:gd name="connsiteX4" fmla="*/ 2131847 w 2591664"/>
              <a:gd name="connsiteY4" fmla="*/ 1425385 h 1425385"/>
              <a:gd name="connsiteX0" fmla="*/ 2108564 w 2568381"/>
              <a:gd name="connsiteY0" fmla="*/ 1425385 h 1425385"/>
              <a:gd name="connsiteX1" fmla="*/ 38464 w 2568381"/>
              <a:gd name="connsiteY1" fmla="*/ 812610 h 1425385"/>
              <a:gd name="connsiteX2" fmla="*/ 892539 w 2568381"/>
              <a:gd name="connsiteY2" fmla="*/ 47435 h 1425385"/>
              <a:gd name="connsiteX3" fmla="*/ 2540364 w 2568381"/>
              <a:gd name="connsiteY3" fmla="*/ 514160 h 1425385"/>
              <a:gd name="connsiteX4" fmla="*/ 2108564 w 2568381"/>
              <a:gd name="connsiteY4" fmla="*/ 1425385 h 1425385"/>
              <a:gd name="connsiteX0" fmla="*/ 2105386 w 2585137"/>
              <a:gd name="connsiteY0" fmla="*/ 1382498 h 1382498"/>
              <a:gd name="connsiteX1" fmla="*/ 49574 w 2585137"/>
              <a:gd name="connsiteY1" fmla="*/ 782423 h 1382498"/>
              <a:gd name="connsiteX2" fmla="*/ 903649 w 2585137"/>
              <a:gd name="connsiteY2" fmla="*/ 17248 h 1382498"/>
              <a:gd name="connsiteX3" fmla="*/ 2551474 w 2585137"/>
              <a:gd name="connsiteY3" fmla="*/ 483973 h 1382498"/>
              <a:gd name="connsiteX4" fmla="*/ 2105386 w 2585137"/>
              <a:gd name="connsiteY4" fmla="*/ 1382498 h 1382498"/>
              <a:gd name="connsiteX0" fmla="*/ 1654338 w 2134089"/>
              <a:gd name="connsiteY0" fmla="*/ 1380835 h 1380835"/>
              <a:gd name="connsiteX1" fmla="*/ 72659 w 2134089"/>
              <a:gd name="connsiteY1" fmla="*/ 1030527 h 1380835"/>
              <a:gd name="connsiteX2" fmla="*/ 452601 w 2134089"/>
              <a:gd name="connsiteY2" fmla="*/ 15585 h 1380835"/>
              <a:gd name="connsiteX3" fmla="*/ 2100426 w 2134089"/>
              <a:gd name="connsiteY3" fmla="*/ 482310 h 1380835"/>
              <a:gd name="connsiteX4" fmla="*/ 1654338 w 2134089"/>
              <a:gd name="connsiteY4" fmla="*/ 1380835 h 1380835"/>
              <a:gd name="connsiteX0" fmla="*/ 1797558 w 2277309"/>
              <a:gd name="connsiteY0" fmla="*/ 1380835 h 1380835"/>
              <a:gd name="connsiteX1" fmla="*/ 215879 w 2277309"/>
              <a:gd name="connsiteY1" fmla="*/ 1030527 h 1380835"/>
              <a:gd name="connsiteX2" fmla="*/ 595821 w 2277309"/>
              <a:gd name="connsiteY2" fmla="*/ 15585 h 1380835"/>
              <a:gd name="connsiteX3" fmla="*/ 2243646 w 2277309"/>
              <a:gd name="connsiteY3" fmla="*/ 482310 h 1380835"/>
              <a:gd name="connsiteX4" fmla="*/ 1797558 w 2277309"/>
              <a:gd name="connsiteY4" fmla="*/ 1380835 h 1380835"/>
              <a:gd name="connsiteX0" fmla="*/ 2029104 w 2508855"/>
              <a:gd name="connsiteY0" fmla="*/ 1382200 h 1389606"/>
              <a:gd name="connsiteX1" fmla="*/ 176492 w 2508855"/>
              <a:gd name="connsiteY1" fmla="*/ 1061525 h 1389606"/>
              <a:gd name="connsiteX2" fmla="*/ 827367 w 2508855"/>
              <a:gd name="connsiteY2" fmla="*/ 16950 h 1389606"/>
              <a:gd name="connsiteX3" fmla="*/ 2475192 w 2508855"/>
              <a:gd name="connsiteY3" fmla="*/ 483675 h 1389606"/>
              <a:gd name="connsiteX4" fmla="*/ 2029104 w 2508855"/>
              <a:gd name="connsiteY4" fmla="*/ 1382200 h 1389606"/>
              <a:gd name="connsiteX0" fmla="*/ 1932833 w 2412584"/>
              <a:gd name="connsiteY0" fmla="*/ 1382200 h 1382200"/>
              <a:gd name="connsiteX1" fmla="*/ 80221 w 2412584"/>
              <a:gd name="connsiteY1" fmla="*/ 1061525 h 1382200"/>
              <a:gd name="connsiteX2" fmla="*/ 731096 w 2412584"/>
              <a:gd name="connsiteY2" fmla="*/ 16950 h 1382200"/>
              <a:gd name="connsiteX3" fmla="*/ 2378921 w 2412584"/>
              <a:gd name="connsiteY3" fmla="*/ 483675 h 1382200"/>
              <a:gd name="connsiteX4" fmla="*/ 1932833 w 2412584"/>
              <a:gd name="connsiteY4" fmla="*/ 1382200 h 1382200"/>
              <a:gd name="connsiteX0" fmla="*/ 1943003 w 2422754"/>
              <a:gd name="connsiteY0" fmla="*/ 1371754 h 1371754"/>
              <a:gd name="connsiteX1" fmla="*/ 90391 w 2422754"/>
              <a:gd name="connsiteY1" fmla="*/ 1051079 h 1371754"/>
              <a:gd name="connsiteX2" fmla="*/ 741266 w 2422754"/>
              <a:gd name="connsiteY2" fmla="*/ 6504 h 1371754"/>
              <a:gd name="connsiteX3" fmla="*/ 2389091 w 2422754"/>
              <a:gd name="connsiteY3" fmla="*/ 473229 h 1371754"/>
              <a:gd name="connsiteX4" fmla="*/ 1943003 w 2422754"/>
              <a:gd name="connsiteY4" fmla="*/ 1371754 h 1371754"/>
              <a:gd name="connsiteX0" fmla="*/ 1943003 w 2495766"/>
              <a:gd name="connsiteY0" fmla="*/ 1376996 h 1376996"/>
              <a:gd name="connsiteX1" fmla="*/ 90391 w 2495766"/>
              <a:gd name="connsiteY1" fmla="*/ 1056321 h 1376996"/>
              <a:gd name="connsiteX2" fmla="*/ 741266 w 2495766"/>
              <a:gd name="connsiteY2" fmla="*/ 11746 h 1376996"/>
              <a:gd name="connsiteX3" fmla="*/ 2389091 w 2495766"/>
              <a:gd name="connsiteY3" fmla="*/ 478471 h 1376996"/>
              <a:gd name="connsiteX4" fmla="*/ 1943003 w 2495766"/>
              <a:gd name="connsiteY4" fmla="*/ 1376996 h 1376996"/>
              <a:gd name="connsiteX0" fmla="*/ 1930833 w 2360951"/>
              <a:gd name="connsiteY0" fmla="*/ 1425363 h 1425363"/>
              <a:gd name="connsiteX1" fmla="*/ 78221 w 2360951"/>
              <a:gd name="connsiteY1" fmla="*/ 1104688 h 1425363"/>
              <a:gd name="connsiteX2" fmla="*/ 729096 w 2360951"/>
              <a:gd name="connsiteY2" fmla="*/ 60113 h 1425363"/>
              <a:gd name="connsiteX3" fmla="*/ 2241454 w 2360951"/>
              <a:gd name="connsiteY3" fmla="*/ 374438 h 1425363"/>
              <a:gd name="connsiteX4" fmla="*/ 1930833 w 2360951"/>
              <a:gd name="connsiteY4" fmla="*/ 1425363 h 1425363"/>
              <a:gd name="connsiteX0" fmla="*/ 1930833 w 2356063"/>
              <a:gd name="connsiteY0" fmla="*/ 1413311 h 1413311"/>
              <a:gd name="connsiteX1" fmla="*/ 78221 w 2356063"/>
              <a:gd name="connsiteY1" fmla="*/ 1092636 h 1413311"/>
              <a:gd name="connsiteX2" fmla="*/ 729096 w 2356063"/>
              <a:gd name="connsiteY2" fmla="*/ 48061 h 1413311"/>
              <a:gd name="connsiteX3" fmla="*/ 2241454 w 2356063"/>
              <a:gd name="connsiteY3" fmla="*/ 362386 h 1413311"/>
              <a:gd name="connsiteX4" fmla="*/ 1930833 w 2356063"/>
              <a:gd name="connsiteY4" fmla="*/ 1413311 h 1413311"/>
              <a:gd name="connsiteX0" fmla="*/ 1930833 w 2338417"/>
              <a:gd name="connsiteY0" fmla="*/ 1427105 h 1427105"/>
              <a:gd name="connsiteX1" fmla="*/ 78221 w 2338417"/>
              <a:gd name="connsiteY1" fmla="*/ 1106430 h 1427105"/>
              <a:gd name="connsiteX2" fmla="*/ 729096 w 2338417"/>
              <a:gd name="connsiteY2" fmla="*/ 61855 h 1427105"/>
              <a:gd name="connsiteX3" fmla="*/ 2241454 w 2338417"/>
              <a:gd name="connsiteY3" fmla="*/ 376180 h 1427105"/>
              <a:gd name="connsiteX4" fmla="*/ 1930833 w 2338417"/>
              <a:gd name="connsiteY4" fmla="*/ 1427105 h 142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417" h="1427105">
                <a:moveTo>
                  <a:pt x="1930833" y="1427105"/>
                </a:moveTo>
                <a:cubicBezTo>
                  <a:pt x="1530784" y="955617"/>
                  <a:pt x="367411" y="1799639"/>
                  <a:pt x="78221" y="1106430"/>
                </a:cubicBezTo>
                <a:cubicBezTo>
                  <a:pt x="-210969" y="413221"/>
                  <a:pt x="368557" y="183563"/>
                  <a:pt x="729096" y="61855"/>
                </a:cubicBezTo>
                <a:cubicBezTo>
                  <a:pt x="1089635" y="-59853"/>
                  <a:pt x="1876063" y="-24929"/>
                  <a:pt x="2241454" y="376180"/>
                </a:cubicBezTo>
                <a:cubicBezTo>
                  <a:pt x="2606845" y="777289"/>
                  <a:pt x="1813357" y="976256"/>
                  <a:pt x="1930833" y="142710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35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rnd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0910B9D-42FC-BE2B-8CEC-B180D8E3A696}"/>
              </a:ext>
            </a:extLst>
          </p:cNvPr>
          <p:cNvSpPr/>
          <p:nvPr/>
        </p:nvSpPr>
        <p:spPr>
          <a:xfrm>
            <a:off x="1567677" y="191650"/>
            <a:ext cx="1276254" cy="748605"/>
          </a:xfrm>
          <a:custGeom>
            <a:avLst/>
            <a:gdLst>
              <a:gd name="connsiteX0" fmla="*/ 955675 w 1419225"/>
              <a:gd name="connsiteY0" fmla="*/ 1082675 h 1082675"/>
              <a:gd name="connsiteX1" fmla="*/ 0 w 1419225"/>
              <a:gd name="connsiteY1" fmla="*/ 508000 h 1082675"/>
              <a:gd name="connsiteX2" fmla="*/ 584200 w 1419225"/>
              <a:gd name="connsiteY2" fmla="*/ 0 h 1082675"/>
              <a:gd name="connsiteX3" fmla="*/ 1419225 w 1419225"/>
              <a:gd name="connsiteY3" fmla="*/ 365125 h 1082675"/>
              <a:gd name="connsiteX4" fmla="*/ 955675 w 1419225"/>
              <a:gd name="connsiteY4" fmla="*/ 1082675 h 1082675"/>
              <a:gd name="connsiteX0" fmla="*/ 15875 w 1419225"/>
              <a:gd name="connsiteY0" fmla="*/ 1163108 h 1163108"/>
              <a:gd name="connsiteX1" fmla="*/ 0 w 1419225"/>
              <a:gd name="connsiteY1" fmla="*/ 508000 h 1163108"/>
              <a:gd name="connsiteX2" fmla="*/ 584200 w 1419225"/>
              <a:gd name="connsiteY2" fmla="*/ 0 h 1163108"/>
              <a:gd name="connsiteX3" fmla="*/ 1419225 w 1419225"/>
              <a:gd name="connsiteY3" fmla="*/ 365125 h 1163108"/>
              <a:gd name="connsiteX4" fmla="*/ 15875 w 1419225"/>
              <a:gd name="connsiteY4" fmla="*/ 1163108 h 1163108"/>
              <a:gd name="connsiteX0" fmla="*/ 135390 w 1538740"/>
              <a:gd name="connsiteY0" fmla="*/ 1163108 h 1163954"/>
              <a:gd name="connsiteX1" fmla="*/ 119515 w 1538740"/>
              <a:gd name="connsiteY1" fmla="*/ 508000 h 1163954"/>
              <a:gd name="connsiteX2" fmla="*/ 703715 w 1538740"/>
              <a:gd name="connsiteY2" fmla="*/ 0 h 1163954"/>
              <a:gd name="connsiteX3" fmla="*/ 1538740 w 1538740"/>
              <a:gd name="connsiteY3" fmla="*/ 365125 h 1163954"/>
              <a:gd name="connsiteX4" fmla="*/ 135390 w 1538740"/>
              <a:gd name="connsiteY4" fmla="*/ 1163108 h 1163954"/>
              <a:gd name="connsiteX0" fmla="*/ 135390 w 1538740"/>
              <a:gd name="connsiteY0" fmla="*/ 1184218 h 1185064"/>
              <a:gd name="connsiteX1" fmla="*/ 119515 w 1538740"/>
              <a:gd name="connsiteY1" fmla="*/ 529110 h 1185064"/>
              <a:gd name="connsiteX2" fmla="*/ 703715 w 1538740"/>
              <a:gd name="connsiteY2" fmla="*/ 21110 h 1185064"/>
              <a:gd name="connsiteX3" fmla="*/ 1538740 w 1538740"/>
              <a:gd name="connsiteY3" fmla="*/ 386235 h 1185064"/>
              <a:gd name="connsiteX4" fmla="*/ 135390 w 1538740"/>
              <a:gd name="connsiteY4" fmla="*/ 1184218 h 1185064"/>
              <a:gd name="connsiteX0" fmla="*/ 135390 w 1574182"/>
              <a:gd name="connsiteY0" fmla="*/ 1184218 h 1185064"/>
              <a:gd name="connsiteX1" fmla="*/ 119515 w 1574182"/>
              <a:gd name="connsiteY1" fmla="*/ 529110 h 1185064"/>
              <a:gd name="connsiteX2" fmla="*/ 703715 w 1574182"/>
              <a:gd name="connsiteY2" fmla="*/ 21110 h 1185064"/>
              <a:gd name="connsiteX3" fmla="*/ 1538740 w 1574182"/>
              <a:gd name="connsiteY3" fmla="*/ 386235 h 1185064"/>
              <a:gd name="connsiteX4" fmla="*/ 135390 w 1574182"/>
              <a:gd name="connsiteY4" fmla="*/ 1184218 h 1185064"/>
              <a:gd name="connsiteX0" fmla="*/ 121843 w 1580297"/>
              <a:gd name="connsiteY0" fmla="*/ 1280081 h 1280811"/>
              <a:gd name="connsiteX1" fmla="*/ 150418 w 1580297"/>
              <a:gd name="connsiteY1" fmla="*/ 529723 h 1280811"/>
              <a:gd name="connsiteX2" fmla="*/ 734618 w 1580297"/>
              <a:gd name="connsiteY2" fmla="*/ 21723 h 1280811"/>
              <a:gd name="connsiteX3" fmla="*/ 1569643 w 1580297"/>
              <a:gd name="connsiteY3" fmla="*/ 386848 h 1280811"/>
              <a:gd name="connsiteX4" fmla="*/ 121843 w 1580297"/>
              <a:gd name="connsiteY4" fmla="*/ 1280081 h 1280811"/>
              <a:gd name="connsiteX0" fmla="*/ 121843 w 1580297"/>
              <a:gd name="connsiteY0" fmla="*/ 1280081 h 1280811"/>
              <a:gd name="connsiteX1" fmla="*/ 150418 w 1580297"/>
              <a:gd name="connsiteY1" fmla="*/ 529723 h 1280811"/>
              <a:gd name="connsiteX2" fmla="*/ 734618 w 1580297"/>
              <a:gd name="connsiteY2" fmla="*/ 21723 h 1280811"/>
              <a:gd name="connsiteX3" fmla="*/ 1569643 w 1580297"/>
              <a:gd name="connsiteY3" fmla="*/ 386848 h 1280811"/>
              <a:gd name="connsiteX4" fmla="*/ 121843 w 1580297"/>
              <a:gd name="connsiteY4" fmla="*/ 1280081 h 1280811"/>
              <a:gd name="connsiteX0" fmla="*/ 65120 w 1523574"/>
              <a:gd name="connsiteY0" fmla="*/ 1280081 h 1280081"/>
              <a:gd name="connsiteX1" fmla="*/ 93695 w 1523574"/>
              <a:gd name="connsiteY1" fmla="*/ 529723 h 1280081"/>
              <a:gd name="connsiteX2" fmla="*/ 677895 w 1523574"/>
              <a:gd name="connsiteY2" fmla="*/ 21723 h 1280081"/>
              <a:gd name="connsiteX3" fmla="*/ 1512920 w 1523574"/>
              <a:gd name="connsiteY3" fmla="*/ 386848 h 1280081"/>
              <a:gd name="connsiteX4" fmla="*/ 65120 w 1523574"/>
              <a:gd name="connsiteY4" fmla="*/ 1280081 h 1280081"/>
              <a:gd name="connsiteX0" fmla="*/ 23627 w 1482081"/>
              <a:gd name="connsiteY0" fmla="*/ 1280081 h 1280081"/>
              <a:gd name="connsiteX1" fmla="*/ 52202 w 1482081"/>
              <a:gd name="connsiteY1" fmla="*/ 529723 h 1280081"/>
              <a:gd name="connsiteX2" fmla="*/ 636402 w 1482081"/>
              <a:gd name="connsiteY2" fmla="*/ 21723 h 1280081"/>
              <a:gd name="connsiteX3" fmla="*/ 1471427 w 1482081"/>
              <a:gd name="connsiteY3" fmla="*/ 386848 h 1280081"/>
              <a:gd name="connsiteX4" fmla="*/ 23627 w 1482081"/>
              <a:gd name="connsiteY4" fmla="*/ 1280081 h 1280081"/>
              <a:gd name="connsiteX0" fmla="*/ 23627 w 1482081"/>
              <a:gd name="connsiteY0" fmla="*/ 1280081 h 1280081"/>
              <a:gd name="connsiteX1" fmla="*/ 52202 w 1482081"/>
              <a:gd name="connsiteY1" fmla="*/ 529723 h 1280081"/>
              <a:gd name="connsiteX2" fmla="*/ 636402 w 1482081"/>
              <a:gd name="connsiteY2" fmla="*/ 21723 h 1280081"/>
              <a:gd name="connsiteX3" fmla="*/ 1471427 w 1482081"/>
              <a:gd name="connsiteY3" fmla="*/ 386848 h 1280081"/>
              <a:gd name="connsiteX4" fmla="*/ 23627 w 1482081"/>
              <a:gd name="connsiteY4" fmla="*/ 1280081 h 1280081"/>
              <a:gd name="connsiteX0" fmla="*/ 689627 w 2149264"/>
              <a:gd name="connsiteY0" fmla="*/ 1279098 h 1279098"/>
              <a:gd name="connsiteX1" fmla="*/ 9119 w 2149264"/>
              <a:gd name="connsiteY1" fmla="*/ 179490 h 1279098"/>
              <a:gd name="connsiteX2" fmla="*/ 1302402 w 2149264"/>
              <a:gd name="connsiteY2" fmla="*/ 20740 h 1279098"/>
              <a:gd name="connsiteX3" fmla="*/ 2137427 w 2149264"/>
              <a:gd name="connsiteY3" fmla="*/ 385865 h 1279098"/>
              <a:gd name="connsiteX4" fmla="*/ 689627 w 2149264"/>
              <a:gd name="connsiteY4" fmla="*/ 1279098 h 1279098"/>
              <a:gd name="connsiteX0" fmla="*/ 692317 w 2157658"/>
              <a:gd name="connsiteY0" fmla="*/ 1493377 h 1493377"/>
              <a:gd name="connsiteX1" fmla="*/ 11809 w 2157658"/>
              <a:gd name="connsiteY1" fmla="*/ 393769 h 1493377"/>
              <a:gd name="connsiteX2" fmla="*/ 1400342 w 2157658"/>
              <a:gd name="connsiteY2" fmla="*/ 4302 h 1493377"/>
              <a:gd name="connsiteX3" fmla="*/ 2140117 w 2157658"/>
              <a:gd name="connsiteY3" fmla="*/ 600144 h 1493377"/>
              <a:gd name="connsiteX4" fmla="*/ 692317 w 2157658"/>
              <a:gd name="connsiteY4" fmla="*/ 1493377 h 1493377"/>
              <a:gd name="connsiteX0" fmla="*/ 692317 w 2580797"/>
              <a:gd name="connsiteY0" fmla="*/ 1530409 h 1530409"/>
              <a:gd name="connsiteX1" fmla="*/ 11809 w 2580797"/>
              <a:gd name="connsiteY1" fmla="*/ 430801 h 1530409"/>
              <a:gd name="connsiteX2" fmla="*/ 1400342 w 2580797"/>
              <a:gd name="connsiteY2" fmla="*/ 41334 h 1530409"/>
              <a:gd name="connsiteX3" fmla="*/ 2569800 w 2580797"/>
              <a:gd name="connsiteY3" fmla="*/ 1335676 h 1530409"/>
              <a:gd name="connsiteX4" fmla="*/ 692317 w 2580797"/>
              <a:gd name="connsiteY4" fmla="*/ 1530409 h 1530409"/>
              <a:gd name="connsiteX0" fmla="*/ 692317 w 2597404"/>
              <a:gd name="connsiteY0" fmla="*/ 1530409 h 1671238"/>
              <a:gd name="connsiteX1" fmla="*/ 11809 w 2597404"/>
              <a:gd name="connsiteY1" fmla="*/ 430801 h 1671238"/>
              <a:gd name="connsiteX2" fmla="*/ 1400342 w 2597404"/>
              <a:gd name="connsiteY2" fmla="*/ 41334 h 1671238"/>
              <a:gd name="connsiteX3" fmla="*/ 2569800 w 2597404"/>
              <a:gd name="connsiteY3" fmla="*/ 1335676 h 1671238"/>
              <a:gd name="connsiteX4" fmla="*/ 692317 w 2597404"/>
              <a:gd name="connsiteY4" fmla="*/ 1530409 h 1671238"/>
              <a:gd name="connsiteX0" fmla="*/ 692317 w 2597404"/>
              <a:gd name="connsiteY0" fmla="*/ 1530409 h 1646866"/>
              <a:gd name="connsiteX1" fmla="*/ 11809 w 2597404"/>
              <a:gd name="connsiteY1" fmla="*/ 430801 h 1646866"/>
              <a:gd name="connsiteX2" fmla="*/ 1400342 w 2597404"/>
              <a:gd name="connsiteY2" fmla="*/ 41334 h 1646866"/>
              <a:gd name="connsiteX3" fmla="*/ 2569800 w 2597404"/>
              <a:gd name="connsiteY3" fmla="*/ 1335676 h 1646866"/>
              <a:gd name="connsiteX4" fmla="*/ 692317 w 2597404"/>
              <a:gd name="connsiteY4" fmla="*/ 1530409 h 1646866"/>
              <a:gd name="connsiteX0" fmla="*/ 690472 w 2595559"/>
              <a:gd name="connsiteY0" fmla="*/ 1530409 h 1646866"/>
              <a:gd name="connsiteX1" fmla="*/ 9964 w 2595559"/>
              <a:gd name="connsiteY1" fmla="*/ 430801 h 1646866"/>
              <a:gd name="connsiteX2" fmla="*/ 1398497 w 2595559"/>
              <a:gd name="connsiteY2" fmla="*/ 41334 h 1646866"/>
              <a:gd name="connsiteX3" fmla="*/ 2567955 w 2595559"/>
              <a:gd name="connsiteY3" fmla="*/ 1335676 h 1646866"/>
              <a:gd name="connsiteX4" fmla="*/ 690472 w 2595559"/>
              <a:gd name="connsiteY4" fmla="*/ 1530409 h 1646866"/>
              <a:gd name="connsiteX0" fmla="*/ 688017 w 2593104"/>
              <a:gd name="connsiteY0" fmla="*/ 1612026 h 1728483"/>
              <a:gd name="connsiteX1" fmla="*/ 7509 w 2593104"/>
              <a:gd name="connsiteY1" fmla="*/ 512418 h 1728483"/>
              <a:gd name="connsiteX2" fmla="*/ 1396042 w 2593104"/>
              <a:gd name="connsiteY2" fmla="*/ 122951 h 1728483"/>
              <a:gd name="connsiteX3" fmla="*/ 2565500 w 2593104"/>
              <a:gd name="connsiteY3" fmla="*/ 1417293 h 1728483"/>
              <a:gd name="connsiteX4" fmla="*/ 688017 w 2593104"/>
              <a:gd name="connsiteY4" fmla="*/ 1612026 h 1728483"/>
              <a:gd name="connsiteX0" fmla="*/ 688017 w 2597423"/>
              <a:gd name="connsiteY0" fmla="*/ 1627390 h 1743847"/>
              <a:gd name="connsiteX1" fmla="*/ 7509 w 2597423"/>
              <a:gd name="connsiteY1" fmla="*/ 527782 h 1743847"/>
              <a:gd name="connsiteX2" fmla="*/ 1396042 w 2597423"/>
              <a:gd name="connsiteY2" fmla="*/ 138315 h 1743847"/>
              <a:gd name="connsiteX3" fmla="*/ 2565500 w 2597423"/>
              <a:gd name="connsiteY3" fmla="*/ 1432657 h 1743847"/>
              <a:gd name="connsiteX4" fmla="*/ 688017 w 2597423"/>
              <a:gd name="connsiteY4" fmla="*/ 1627390 h 1743847"/>
              <a:gd name="connsiteX0" fmla="*/ 696421 w 2601542"/>
              <a:gd name="connsiteY0" fmla="*/ 1594817 h 1711274"/>
              <a:gd name="connsiteX1" fmla="*/ 7446 w 2601542"/>
              <a:gd name="connsiteY1" fmla="*/ 535426 h 1711274"/>
              <a:gd name="connsiteX2" fmla="*/ 1404446 w 2601542"/>
              <a:gd name="connsiteY2" fmla="*/ 105742 h 1711274"/>
              <a:gd name="connsiteX3" fmla="*/ 2573904 w 2601542"/>
              <a:gd name="connsiteY3" fmla="*/ 1400084 h 1711274"/>
              <a:gd name="connsiteX4" fmla="*/ 696421 w 2601542"/>
              <a:gd name="connsiteY4" fmla="*/ 1594817 h 1711274"/>
              <a:gd name="connsiteX0" fmla="*/ 695047 w 2600168"/>
              <a:gd name="connsiteY0" fmla="*/ 1578741 h 1695198"/>
              <a:gd name="connsiteX1" fmla="*/ 6072 w 2600168"/>
              <a:gd name="connsiteY1" fmla="*/ 519350 h 1695198"/>
              <a:gd name="connsiteX2" fmla="*/ 1403072 w 2600168"/>
              <a:gd name="connsiteY2" fmla="*/ 89666 h 1695198"/>
              <a:gd name="connsiteX3" fmla="*/ 2572530 w 2600168"/>
              <a:gd name="connsiteY3" fmla="*/ 1384008 h 1695198"/>
              <a:gd name="connsiteX4" fmla="*/ 695047 w 2600168"/>
              <a:gd name="connsiteY4" fmla="*/ 1578741 h 1695198"/>
              <a:gd name="connsiteX0" fmla="*/ 706827 w 2611047"/>
              <a:gd name="connsiteY0" fmla="*/ 1442489 h 1442489"/>
              <a:gd name="connsiteX1" fmla="*/ 17852 w 2611047"/>
              <a:gd name="connsiteY1" fmla="*/ 383098 h 1442489"/>
              <a:gd name="connsiteX2" fmla="*/ 1692135 w 2611047"/>
              <a:gd name="connsiteY2" fmla="*/ 42314 h 1442489"/>
              <a:gd name="connsiteX3" fmla="*/ 2584310 w 2611047"/>
              <a:gd name="connsiteY3" fmla="*/ 1247756 h 1442489"/>
              <a:gd name="connsiteX4" fmla="*/ 706827 w 2611047"/>
              <a:gd name="connsiteY4" fmla="*/ 1442489 h 1442489"/>
              <a:gd name="connsiteX0" fmla="*/ 706827 w 2634053"/>
              <a:gd name="connsiteY0" fmla="*/ 1487065 h 1487065"/>
              <a:gd name="connsiteX1" fmla="*/ 17852 w 2634053"/>
              <a:gd name="connsiteY1" fmla="*/ 427674 h 1487065"/>
              <a:gd name="connsiteX2" fmla="*/ 1692135 w 2634053"/>
              <a:gd name="connsiteY2" fmla="*/ 86890 h 1487065"/>
              <a:gd name="connsiteX3" fmla="*/ 2584310 w 2634053"/>
              <a:gd name="connsiteY3" fmla="*/ 1292332 h 1487065"/>
              <a:gd name="connsiteX4" fmla="*/ 706827 w 2634053"/>
              <a:gd name="connsiteY4" fmla="*/ 1487065 h 1487065"/>
              <a:gd name="connsiteX0" fmla="*/ 692021 w 2619247"/>
              <a:gd name="connsiteY0" fmla="*/ 1526985 h 1526985"/>
              <a:gd name="connsiteX1" fmla="*/ 3046 w 2619247"/>
              <a:gd name="connsiteY1" fmla="*/ 467594 h 1526985"/>
              <a:gd name="connsiteX2" fmla="*/ 1677329 w 2619247"/>
              <a:gd name="connsiteY2" fmla="*/ 126810 h 1526985"/>
              <a:gd name="connsiteX3" fmla="*/ 2569504 w 2619247"/>
              <a:gd name="connsiteY3" fmla="*/ 1332252 h 1526985"/>
              <a:gd name="connsiteX4" fmla="*/ 692021 w 2619247"/>
              <a:gd name="connsiteY4" fmla="*/ 1526985 h 1526985"/>
              <a:gd name="connsiteX0" fmla="*/ 692021 w 2596241"/>
              <a:gd name="connsiteY0" fmla="*/ 1460008 h 1460008"/>
              <a:gd name="connsiteX1" fmla="*/ 3046 w 2596241"/>
              <a:gd name="connsiteY1" fmla="*/ 459884 h 1460008"/>
              <a:gd name="connsiteX2" fmla="*/ 1677329 w 2596241"/>
              <a:gd name="connsiteY2" fmla="*/ 59833 h 1460008"/>
              <a:gd name="connsiteX3" fmla="*/ 2569504 w 2596241"/>
              <a:gd name="connsiteY3" fmla="*/ 1265275 h 1460008"/>
              <a:gd name="connsiteX4" fmla="*/ 692021 w 2596241"/>
              <a:gd name="connsiteY4" fmla="*/ 1460008 h 1460008"/>
              <a:gd name="connsiteX0" fmla="*/ 689394 w 2593614"/>
              <a:gd name="connsiteY0" fmla="*/ 1474298 h 1474298"/>
              <a:gd name="connsiteX1" fmla="*/ 419 w 2593614"/>
              <a:gd name="connsiteY1" fmla="*/ 474174 h 1474298"/>
              <a:gd name="connsiteX2" fmla="*/ 1674702 w 2593614"/>
              <a:gd name="connsiteY2" fmla="*/ 74123 h 1474298"/>
              <a:gd name="connsiteX3" fmla="*/ 2566877 w 2593614"/>
              <a:gd name="connsiteY3" fmla="*/ 1279565 h 1474298"/>
              <a:gd name="connsiteX4" fmla="*/ 689394 w 2593614"/>
              <a:gd name="connsiteY4" fmla="*/ 1474298 h 1474298"/>
              <a:gd name="connsiteX0" fmla="*/ 689394 w 2604107"/>
              <a:gd name="connsiteY0" fmla="*/ 1515690 h 1515690"/>
              <a:gd name="connsiteX1" fmla="*/ 419 w 2604107"/>
              <a:gd name="connsiteY1" fmla="*/ 515566 h 1515690"/>
              <a:gd name="connsiteX2" fmla="*/ 1674702 w 2604107"/>
              <a:gd name="connsiteY2" fmla="*/ 115515 h 1515690"/>
              <a:gd name="connsiteX3" fmla="*/ 2566877 w 2604107"/>
              <a:gd name="connsiteY3" fmla="*/ 1320957 h 1515690"/>
              <a:gd name="connsiteX4" fmla="*/ 689394 w 2604107"/>
              <a:gd name="connsiteY4" fmla="*/ 1515690 h 1515690"/>
              <a:gd name="connsiteX0" fmla="*/ 689394 w 2620041"/>
              <a:gd name="connsiteY0" fmla="*/ 1515690 h 1515690"/>
              <a:gd name="connsiteX1" fmla="*/ 419 w 2620041"/>
              <a:gd name="connsiteY1" fmla="*/ 515566 h 1515690"/>
              <a:gd name="connsiteX2" fmla="*/ 1674702 w 2620041"/>
              <a:gd name="connsiteY2" fmla="*/ 115515 h 1515690"/>
              <a:gd name="connsiteX3" fmla="*/ 2566877 w 2620041"/>
              <a:gd name="connsiteY3" fmla="*/ 1320957 h 1515690"/>
              <a:gd name="connsiteX4" fmla="*/ 689394 w 2620041"/>
              <a:gd name="connsiteY4" fmla="*/ 1515690 h 1515690"/>
              <a:gd name="connsiteX0" fmla="*/ 689394 w 2582263"/>
              <a:gd name="connsiteY0" fmla="*/ 1473358 h 1473358"/>
              <a:gd name="connsiteX1" fmla="*/ 419 w 2582263"/>
              <a:gd name="connsiteY1" fmla="*/ 473234 h 1473358"/>
              <a:gd name="connsiteX2" fmla="*/ 1674702 w 2582263"/>
              <a:gd name="connsiteY2" fmla="*/ 73183 h 1473358"/>
              <a:gd name="connsiteX3" fmla="*/ 2541477 w 2582263"/>
              <a:gd name="connsiteY3" fmla="*/ 1265925 h 1473358"/>
              <a:gd name="connsiteX4" fmla="*/ 689394 w 2582263"/>
              <a:gd name="connsiteY4" fmla="*/ 1473358 h 1473358"/>
              <a:gd name="connsiteX0" fmla="*/ 689394 w 2595241"/>
              <a:gd name="connsiteY0" fmla="*/ 1522275 h 1522275"/>
              <a:gd name="connsiteX1" fmla="*/ 419 w 2595241"/>
              <a:gd name="connsiteY1" fmla="*/ 522151 h 1522275"/>
              <a:gd name="connsiteX2" fmla="*/ 1674702 w 2595241"/>
              <a:gd name="connsiteY2" fmla="*/ 122100 h 1522275"/>
              <a:gd name="connsiteX3" fmla="*/ 2541477 w 2595241"/>
              <a:gd name="connsiteY3" fmla="*/ 1314842 h 1522275"/>
              <a:gd name="connsiteX4" fmla="*/ 689394 w 2595241"/>
              <a:gd name="connsiteY4" fmla="*/ 1522275 h 1522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5241" h="1522275">
                <a:moveTo>
                  <a:pt x="689394" y="1522275"/>
                </a:moveTo>
                <a:cubicBezTo>
                  <a:pt x="863491" y="1226470"/>
                  <a:pt x="-21982" y="1053964"/>
                  <a:pt x="419" y="522151"/>
                </a:cubicBezTo>
                <a:cubicBezTo>
                  <a:pt x="22820" y="-9662"/>
                  <a:pt x="1031058" y="-120081"/>
                  <a:pt x="1674702" y="122100"/>
                </a:cubicBezTo>
                <a:cubicBezTo>
                  <a:pt x="2318346" y="364281"/>
                  <a:pt x="2752262" y="1047612"/>
                  <a:pt x="2541477" y="1314842"/>
                </a:cubicBezTo>
                <a:cubicBezTo>
                  <a:pt x="2330692" y="1582072"/>
                  <a:pt x="949214" y="1259279"/>
                  <a:pt x="689394" y="152227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 cap="rnd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4569A42-90C2-1956-C2DC-D6A9839D5543}"/>
              </a:ext>
            </a:extLst>
          </p:cNvPr>
          <p:cNvGrpSpPr/>
          <p:nvPr/>
        </p:nvGrpSpPr>
        <p:grpSpPr>
          <a:xfrm rot="20098367">
            <a:off x="184747" y="572035"/>
            <a:ext cx="196682" cy="143626"/>
            <a:chOff x="611692" y="881063"/>
            <a:chExt cx="399949" cy="292062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20F7A6B-BC5C-96E3-E87E-99D6961B2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67" y="881063"/>
              <a:ext cx="0" cy="21577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2E7FD9A5-C40F-410E-FD57-43FDE546826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03754" y="988950"/>
              <a:ext cx="0" cy="21577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6BFF58C-79CB-25DE-1F27-CCDA2216D6A4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719579" y="1065238"/>
              <a:ext cx="0" cy="21577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441D49-32E4-0C0A-2F55-A69DAEFE6A71}"/>
                  </a:ext>
                </a:extLst>
              </p:cNvPr>
              <p:cNvSpPr txBox="1"/>
              <p:nvPr/>
            </p:nvSpPr>
            <p:spPr>
              <a:xfrm>
                <a:off x="583416" y="365840"/>
                <a:ext cx="110020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00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0441D49-32E4-0C0A-2F55-A69DAEFE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16" y="365840"/>
                <a:ext cx="110020" cy="190240"/>
              </a:xfrm>
              <a:prstGeom prst="rect">
                <a:avLst/>
              </a:prstGeom>
              <a:blipFill>
                <a:blip r:embed="rId2"/>
                <a:stretch>
                  <a:fillRect l="-27778" r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右大括号 23">
            <a:extLst>
              <a:ext uri="{FF2B5EF4-FFF2-40B4-BE49-F238E27FC236}">
                <a16:creationId xmlns:a16="http://schemas.microsoft.com/office/drawing/2014/main" id="{2A2F46D9-C92C-5E3E-3091-C069057D7203}"/>
              </a:ext>
            </a:extLst>
          </p:cNvPr>
          <p:cNvSpPr/>
          <p:nvPr/>
        </p:nvSpPr>
        <p:spPr>
          <a:xfrm rot="16200000">
            <a:off x="1396535" y="1609577"/>
            <a:ext cx="116228" cy="1034269"/>
          </a:xfrm>
          <a:prstGeom prst="rightBrace">
            <a:avLst>
              <a:gd name="adj1" fmla="val 71625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D350E08-9184-E731-797F-B5FA0F8FD53A}"/>
                  </a:ext>
                </a:extLst>
              </p:cNvPr>
              <p:cNvSpPr txBox="1"/>
              <p:nvPr/>
            </p:nvSpPr>
            <p:spPr>
              <a:xfrm>
                <a:off x="1261357" y="1885509"/>
                <a:ext cx="386584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100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d>
                        <m:d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D350E08-9184-E731-797F-B5FA0F8FD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357" y="1885509"/>
                <a:ext cx="386584" cy="19024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C8BC46-C9AB-295D-0237-34E6299940EE}"/>
                  </a:ext>
                </a:extLst>
              </p:cNvPr>
              <p:cNvSpPr txBox="1"/>
              <p:nvPr/>
            </p:nvSpPr>
            <p:spPr>
              <a:xfrm>
                <a:off x="824269" y="1981359"/>
                <a:ext cx="145561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DC8BC46-C9AB-295D-0237-34E629994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69" y="1981359"/>
                <a:ext cx="145561" cy="190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2A1EDC3-062D-C1FD-B416-DE800BDC2A2E}"/>
                  </a:ext>
                </a:extLst>
              </p:cNvPr>
              <p:cNvSpPr txBox="1"/>
              <p:nvPr/>
            </p:nvSpPr>
            <p:spPr>
              <a:xfrm>
                <a:off x="1964318" y="1981359"/>
                <a:ext cx="173926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2A1EDC3-062D-C1FD-B416-DE800BDC2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318" y="1981359"/>
                <a:ext cx="173926" cy="190240"/>
              </a:xfrm>
              <a:prstGeom prst="rect">
                <a:avLst/>
              </a:prstGeom>
              <a:blipFill>
                <a:blip r:embed="rId5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187DEEFB-E354-1844-76C2-FFA7C9A4CC7B}"/>
              </a:ext>
            </a:extLst>
          </p:cNvPr>
          <p:cNvGrpSpPr/>
          <p:nvPr/>
        </p:nvGrpSpPr>
        <p:grpSpPr>
          <a:xfrm rot="4285047">
            <a:off x="2578526" y="637191"/>
            <a:ext cx="196682" cy="143627"/>
            <a:chOff x="611692" y="881063"/>
            <a:chExt cx="399949" cy="292062"/>
          </a:xfrm>
        </p:grpSpPr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5EC09DC-1E15-850B-9FA4-5CB9D2E3B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867" y="881063"/>
              <a:ext cx="0" cy="21577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AA4E6F83-BA86-D0D2-5428-E740202B04B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03754" y="988950"/>
              <a:ext cx="0" cy="21577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CD47889C-80A9-D151-2109-1569C8645060}"/>
                </a:ext>
              </a:extLst>
            </p:cNvPr>
            <p:cNvCxnSpPr>
              <a:cxnSpLocks/>
            </p:cNvCxnSpPr>
            <p:nvPr/>
          </p:nvCxnSpPr>
          <p:spPr>
            <a:xfrm rot="13500000" flipV="1">
              <a:off x="719579" y="1065238"/>
              <a:ext cx="0" cy="21577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977BBB-7BFE-C0B5-AAAD-86F9785064BE}"/>
                  </a:ext>
                </a:extLst>
              </p:cNvPr>
              <p:cNvSpPr txBox="1"/>
              <p:nvPr/>
            </p:nvSpPr>
            <p:spPr>
              <a:xfrm>
                <a:off x="2095875" y="250929"/>
                <a:ext cx="108129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00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977BBB-7BFE-C0B5-AAAD-86F978506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75" y="250929"/>
                <a:ext cx="108129" cy="190240"/>
              </a:xfrm>
              <a:prstGeom prst="rect">
                <a:avLst/>
              </a:prstGeom>
              <a:blipFill>
                <a:blip r:embed="rId2"/>
                <a:stretch>
                  <a:fillRect l="-27778" r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590C335-1169-665B-A21F-6E78CB0AF632}"/>
                  </a:ext>
                </a:extLst>
              </p:cNvPr>
              <p:cNvSpPr txBox="1"/>
              <p:nvPr/>
            </p:nvSpPr>
            <p:spPr>
              <a:xfrm>
                <a:off x="2444245" y="1973477"/>
                <a:ext cx="637093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:r>
                  <a:rPr lang="zh-CN" altLang="en-US" sz="1000" dirty="0">
                    <a:solidFill>
                      <a:schemeClr val="bg2">
                        <a:lumMod val="25000"/>
                      </a:schemeClr>
                    </a:solidFill>
                  </a:rPr>
                  <a:t>时刻空</a:t>
                </a:r>
                <a14:m>
                  <m:oMath xmlns:m="http://schemas.openxmlformats.org/officeDocument/2006/math">
                    <m:r>
                      <a:rPr lang="zh-CN" altLang="en-US" sz="1000" i="1" dirty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间</m:t>
                    </m:r>
                    <m:r>
                      <a:rPr lang="zh-CN" altLang="en-US" sz="100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𝒯</m:t>
                    </m:r>
                  </m:oMath>
                </a14:m>
                <a:endParaRPr lang="zh-CN" altLang="en-US" sz="1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590C335-1169-665B-A21F-6E78CB0AF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245" y="1973477"/>
                <a:ext cx="637093" cy="190240"/>
              </a:xfrm>
              <a:prstGeom prst="rect">
                <a:avLst/>
              </a:prstGeom>
              <a:blipFill>
                <a:blip r:embed="rId6"/>
                <a:stretch>
                  <a:fillRect l="-9615" t="-12903" r="-2885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650DBC3-E77D-EBE0-1EEC-54466E2A49B7}"/>
                  </a:ext>
                </a:extLst>
              </p:cNvPr>
              <p:cNvSpPr txBox="1"/>
              <p:nvPr/>
            </p:nvSpPr>
            <p:spPr>
              <a:xfrm>
                <a:off x="370516" y="250929"/>
                <a:ext cx="109613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650DBC3-E77D-EBE0-1EEC-54466E2A4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16" y="250929"/>
                <a:ext cx="109613" cy="190240"/>
              </a:xfrm>
              <a:prstGeom prst="rect">
                <a:avLst/>
              </a:prstGeom>
              <a:blipFill>
                <a:blip r:embed="rId7"/>
                <a:stretch>
                  <a:fillRect l="-11111" r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5E7B355-7C81-63AE-0174-542D20F9ADC9}"/>
                  </a:ext>
                </a:extLst>
              </p:cNvPr>
              <p:cNvSpPr txBox="1"/>
              <p:nvPr/>
            </p:nvSpPr>
            <p:spPr>
              <a:xfrm>
                <a:off x="0" y="397"/>
                <a:ext cx="1320267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1000" dirty="0">
                    <a:solidFill>
                      <a:schemeClr val="accent5">
                        <a:lumMod val="50000"/>
                      </a:schemeClr>
                    </a:solidFill>
                  </a:rPr>
                  <a:t>：与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1000" dirty="0">
                    <a:solidFill>
                      <a:schemeClr val="accent5">
                        <a:lumMod val="50000"/>
                      </a:schemeClr>
                    </a:solidFill>
                  </a:rPr>
                  <a:t>同时的事件集合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C5E7B355-7C81-63AE-0174-542D20F9A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7"/>
                <a:ext cx="1320267" cy="190240"/>
              </a:xfrm>
              <a:prstGeom prst="rect">
                <a:avLst/>
              </a:prstGeom>
              <a:blipFill>
                <a:blip r:embed="rId8"/>
                <a:stretch>
                  <a:fillRect l="-2304" t="-12903" r="-3226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379ECE3-DACF-7EC2-A4C9-AC764E8083FD}"/>
                  </a:ext>
                </a:extLst>
              </p:cNvPr>
              <p:cNvSpPr txBox="1"/>
              <p:nvPr/>
            </p:nvSpPr>
            <p:spPr>
              <a:xfrm>
                <a:off x="1761073" y="377"/>
                <a:ext cx="1320267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en-US" sz="1000" dirty="0">
                    <a:solidFill>
                      <a:schemeClr val="accent3">
                        <a:lumMod val="50000"/>
                      </a:schemeClr>
                    </a:solidFill>
                  </a:rPr>
                  <a:t>：与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1000" dirty="0">
                    <a:solidFill>
                      <a:schemeClr val="accent3">
                        <a:lumMod val="50000"/>
                      </a:schemeClr>
                    </a:solidFill>
                  </a:rPr>
                  <a:t>同时的事件集合</a:t>
                </a: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5379ECE3-DACF-7EC2-A4C9-AC764E80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073" y="377"/>
                <a:ext cx="1320267" cy="190240"/>
              </a:xfrm>
              <a:prstGeom prst="rect">
                <a:avLst/>
              </a:prstGeom>
              <a:blipFill>
                <a:blip r:embed="rId9"/>
                <a:stretch>
                  <a:fillRect l="-2778" t="-12903" r="-4630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68B6900-761E-1316-A640-24C52A33DFB2}"/>
                  </a:ext>
                </a:extLst>
              </p:cNvPr>
              <p:cNvSpPr txBox="1"/>
              <p:nvPr/>
            </p:nvSpPr>
            <p:spPr>
              <a:xfrm>
                <a:off x="2314487" y="385711"/>
                <a:ext cx="82406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D68B6900-761E-1316-A640-24C52A33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385711"/>
                <a:ext cx="82406" cy="190240"/>
              </a:xfrm>
              <a:prstGeom prst="rect">
                <a:avLst/>
              </a:prstGeom>
              <a:blipFill>
                <a:blip r:embed="rId10"/>
                <a:stretch>
                  <a:fillRect l="-53846" r="-92308"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126849A-87C7-836B-209A-020AC71A6013}"/>
                  </a:ext>
                </a:extLst>
              </p:cNvPr>
              <p:cNvSpPr txBox="1"/>
              <p:nvPr/>
            </p:nvSpPr>
            <p:spPr>
              <a:xfrm>
                <a:off x="1358397" y="1210773"/>
                <a:ext cx="112456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00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126849A-87C7-836B-209A-020AC71A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97" y="1210773"/>
                <a:ext cx="112456" cy="190240"/>
              </a:xfrm>
              <a:prstGeom prst="rect">
                <a:avLst/>
              </a:prstGeom>
              <a:blipFill>
                <a:blip r:embed="rId11"/>
                <a:stretch>
                  <a:fillRect l="-11111" r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A7EF247-7FA6-AA48-BDA6-DE9CD8F60877}"/>
                  </a:ext>
                </a:extLst>
              </p:cNvPr>
              <p:cNvSpPr txBox="1"/>
              <p:nvPr/>
            </p:nvSpPr>
            <p:spPr>
              <a:xfrm>
                <a:off x="1087003" y="883087"/>
                <a:ext cx="707422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10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事</m:t>
                    </m:r>
                  </m:oMath>
                </a14:m>
                <a:r>
                  <a:rPr lang="zh-CN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件世界</a:t>
                </a:r>
                <a14:m>
                  <m:oMath xmlns:m="http://schemas.openxmlformats.org/officeDocument/2006/math">
                    <m:r>
                      <a:rPr lang="zh-CN" altLang="en-US" sz="1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endPara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A7EF247-7FA6-AA48-BDA6-DE9CD8F60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003" y="883087"/>
                <a:ext cx="707422" cy="190240"/>
              </a:xfrm>
              <a:prstGeom prst="rect">
                <a:avLst/>
              </a:prstGeom>
              <a:blipFill>
                <a:blip r:embed="rId12"/>
                <a:stretch>
                  <a:fillRect l="-5172" t="-12903" r="-1724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0E7BBDB5-B4AA-0684-B01D-51CA34487906}"/>
              </a:ext>
            </a:extLst>
          </p:cNvPr>
          <p:cNvGrpSpPr/>
          <p:nvPr/>
        </p:nvGrpSpPr>
        <p:grpSpPr>
          <a:xfrm rot="1800000">
            <a:off x="413441" y="515964"/>
            <a:ext cx="368172" cy="56910"/>
            <a:chOff x="-189662" y="1046081"/>
            <a:chExt cx="368172" cy="56910"/>
          </a:xfrm>
        </p:grpSpPr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49EF1AC8-216D-BFF5-EB5C-CE26E5B2F012}"/>
                </a:ext>
              </a:extLst>
            </p:cNvPr>
            <p:cNvSpPr/>
            <p:nvPr/>
          </p:nvSpPr>
          <p:spPr>
            <a:xfrm>
              <a:off x="-189662" y="1046081"/>
              <a:ext cx="56910" cy="5691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CD36035-2FD6-8DCE-6F0E-922F45FE45F4}"/>
                </a:ext>
              </a:extLst>
            </p:cNvPr>
            <p:cNvSpPr/>
            <p:nvPr/>
          </p:nvSpPr>
          <p:spPr>
            <a:xfrm>
              <a:off x="121600" y="1046081"/>
              <a:ext cx="56910" cy="5691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A1D3E351-D136-C69C-C9F5-1F41C0C0CF23}"/>
                </a:ext>
              </a:extLst>
            </p:cNvPr>
            <p:cNvCxnSpPr>
              <a:stCxn id="51" idx="6"/>
              <a:endCxn id="52" idx="2"/>
            </p:cNvCxnSpPr>
            <p:nvPr/>
          </p:nvCxnSpPr>
          <p:spPr>
            <a:xfrm>
              <a:off x="-132752" y="1074536"/>
              <a:ext cx="25435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16FED25-9ADB-E4D0-5B75-81F6A9CA40F4}"/>
              </a:ext>
            </a:extLst>
          </p:cNvPr>
          <p:cNvGrpSpPr/>
          <p:nvPr/>
        </p:nvGrpSpPr>
        <p:grpSpPr>
          <a:xfrm rot="21360189">
            <a:off x="1965854" y="419388"/>
            <a:ext cx="368172" cy="56910"/>
            <a:chOff x="-189662" y="1046081"/>
            <a:chExt cx="368172" cy="56910"/>
          </a:xfrm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96D19FD-A1A4-CFFA-5465-532B9E2C03AC}"/>
                </a:ext>
              </a:extLst>
            </p:cNvPr>
            <p:cNvSpPr/>
            <p:nvPr/>
          </p:nvSpPr>
          <p:spPr>
            <a:xfrm>
              <a:off x="-189662" y="1046081"/>
              <a:ext cx="56910" cy="5691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9B509F6F-1B45-1A6A-905C-C971F8C43464}"/>
                </a:ext>
              </a:extLst>
            </p:cNvPr>
            <p:cNvSpPr/>
            <p:nvPr/>
          </p:nvSpPr>
          <p:spPr>
            <a:xfrm>
              <a:off x="121600" y="1046081"/>
              <a:ext cx="56910" cy="5691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E37E04A1-DFE6-0FBD-5332-1CDE3F837FE1}"/>
                </a:ext>
              </a:extLst>
            </p:cNvPr>
            <p:cNvCxnSpPr>
              <a:stCxn id="57" idx="6"/>
              <a:endCxn id="58" idx="2"/>
            </p:cNvCxnSpPr>
            <p:nvPr/>
          </p:nvCxnSpPr>
          <p:spPr>
            <a:xfrm>
              <a:off x="-132752" y="1074536"/>
              <a:ext cx="25435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BABBFF9-8308-7E33-6016-ACB6355B71A8}"/>
              </a:ext>
            </a:extLst>
          </p:cNvPr>
          <p:cNvGrpSpPr/>
          <p:nvPr/>
        </p:nvGrpSpPr>
        <p:grpSpPr>
          <a:xfrm rot="19089751">
            <a:off x="1180858" y="1238617"/>
            <a:ext cx="368172" cy="56910"/>
            <a:chOff x="-189662" y="1046081"/>
            <a:chExt cx="368172" cy="56910"/>
          </a:xfrm>
        </p:grpSpPr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4C16DE04-D01F-45DB-8C2B-708AB240CD2C}"/>
                </a:ext>
              </a:extLst>
            </p:cNvPr>
            <p:cNvSpPr/>
            <p:nvPr/>
          </p:nvSpPr>
          <p:spPr>
            <a:xfrm>
              <a:off x="-189662" y="1046081"/>
              <a:ext cx="56910" cy="5691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3EC1F6F1-B478-CF15-51EA-7A84D1FE9094}"/>
                </a:ext>
              </a:extLst>
            </p:cNvPr>
            <p:cNvSpPr/>
            <p:nvPr/>
          </p:nvSpPr>
          <p:spPr>
            <a:xfrm>
              <a:off x="121600" y="1046081"/>
              <a:ext cx="56910" cy="5691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337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50ED6837-2680-48A8-DBC2-6581D14D7FC0}"/>
                </a:ext>
              </a:extLst>
            </p:cNvPr>
            <p:cNvCxnSpPr>
              <a:stCxn id="61" idx="6"/>
              <a:endCxn id="62" idx="2"/>
            </p:cNvCxnSpPr>
            <p:nvPr/>
          </p:nvCxnSpPr>
          <p:spPr>
            <a:xfrm>
              <a:off x="-132752" y="1074536"/>
              <a:ext cx="254352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896E3204-39B7-566D-49DB-FFA350CCECF1}"/>
              </a:ext>
            </a:extLst>
          </p:cNvPr>
          <p:cNvSpPr/>
          <p:nvPr/>
        </p:nvSpPr>
        <p:spPr>
          <a:xfrm>
            <a:off x="664160" y="824913"/>
            <a:ext cx="1526152" cy="888627"/>
          </a:xfrm>
          <a:custGeom>
            <a:avLst/>
            <a:gdLst>
              <a:gd name="connsiteX0" fmla="*/ 0 w 2844800"/>
              <a:gd name="connsiteY0" fmla="*/ 578678 h 1647687"/>
              <a:gd name="connsiteX1" fmla="*/ 419652 w 2844800"/>
              <a:gd name="connsiteY1" fmla="*/ 0 h 1647687"/>
              <a:gd name="connsiteX2" fmla="*/ 1846470 w 2844800"/>
              <a:gd name="connsiteY2" fmla="*/ 35339 h 1647687"/>
              <a:gd name="connsiteX3" fmla="*/ 2844800 w 2844800"/>
              <a:gd name="connsiteY3" fmla="*/ 883478 h 1647687"/>
              <a:gd name="connsiteX4" fmla="*/ 1634435 w 2844800"/>
              <a:gd name="connsiteY4" fmla="*/ 1647687 h 1647687"/>
              <a:gd name="connsiteX5" fmla="*/ 136939 w 2844800"/>
              <a:gd name="connsiteY5" fmla="*/ 1263374 h 1647687"/>
              <a:gd name="connsiteX6" fmla="*/ 0 w 2844800"/>
              <a:gd name="connsiteY6" fmla="*/ 578678 h 1647687"/>
              <a:gd name="connsiteX0" fmla="*/ 52068 w 2896868"/>
              <a:gd name="connsiteY0" fmla="*/ 578678 h 1657125"/>
              <a:gd name="connsiteX1" fmla="*/ 471720 w 2896868"/>
              <a:gd name="connsiteY1" fmla="*/ 0 h 1657125"/>
              <a:gd name="connsiteX2" fmla="*/ 1898538 w 2896868"/>
              <a:gd name="connsiteY2" fmla="*/ 35339 h 1657125"/>
              <a:gd name="connsiteX3" fmla="*/ 2896868 w 2896868"/>
              <a:gd name="connsiteY3" fmla="*/ 883478 h 1657125"/>
              <a:gd name="connsiteX4" fmla="*/ 1686503 w 2896868"/>
              <a:gd name="connsiteY4" fmla="*/ 1647687 h 1657125"/>
              <a:gd name="connsiteX5" fmla="*/ 189007 w 2896868"/>
              <a:gd name="connsiteY5" fmla="*/ 1263374 h 1657125"/>
              <a:gd name="connsiteX6" fmla="*/ 52068 w 2896868"/>
              <a:gd name="connsiteY6" fmla="*/ 578678 h 1657125"/>
              <a:gd name="connsiteX0" fmla="*/ 52068 w 2896868"/>
              <a:gd name="connsiteY0" fmla="*/ 578678 h 1657125"/>
              <a:gd name="connsiteX1" fmla="*/ 471720 w 2896868"/>
              <a:gd name="connsiteY1" fmla="*/ 0 h 1657125"/>
              <a:gd name="connsiteX2" fmla="*/ 1898538 w 2896868"/>
              <a:gd name="connsiteY2" fmla="*/ 35339 h 1657125"/>
              <a:gd name="connsiteX3" fmla="*/ 2896868 w 2896868"/>
              <a:gd name="connsiteY3" fmla="*/ 883478 h 1657125"/>
              <a:gd name="connsiteX4" fmla="*/ 1686503 w 2896868"/>
              <a:gd name="connsiteY4" fmla="*/ 1647687 h 1657125"/>
              <a:gd name="connsiteX5" fmla="*/ 189007 w 2896868"/>
              <a:gd name="connsiteY5" fmla="*/ 1263374 h 1657125"/>
              <a:gd name="connsiteX6" fmla="*/ 52068 w 2896868"/>
              <a:gd name="connsiteY6" fmla="*/ 578678 h 1657125"/>
              <a:gd name="connsiteX0" fmla="*/ 52068 w 2898294"/>
              <a:gd name="connsiteY0" fmla="*/ 578678 h 1657125"/>
              <a:gd name="connsiteX1" fmla="*/ 471720 w 2898294"/>
              <a:gd name="connsiteY1" fmla="*/ 0 h 1657125"/>
              <a:gd name="connsiteX2" fmla="*/ 1898538 w 2898294"/>
              <a:gd name="connsiteY2" fmla="*/ 35339 h 1657125"/>
              <a:gd name="connsiteX3" fmla="*/ 2896868 w 2898294"/>
              <a:gd name="connsiteY3" fmla="*/ 883478 h 1657125"/>
              <a:gd name="connsiteX4" fmla="*/ 1686503 w 2898294"/>
              <a:gd name="connsiteY4" fmla="*/ 1647687 h 1657125"/>
              <a:gd name="connsiteX5" fmla="*/ 189007 w 2898294"/>
              <a:gd name="connsiteY5" fmla="*/ 1263374 h 1657125"/>
              <a:gd name="connsiteX6" fmla="*/ 52068 w 2898294"/>
              <a:gd name="connsiteY6" fmla="*/ 578678 h 1657125"/>
              <a:gd name="connsiteX0" fmla="*/ 52068 w 2921011"/>
              <a:gd name="connsiteY0" fmla="*/ 578678 h 1657125"/>
              <a:gd name="connsiteX1" fmla="*/ 471720 w 2921011"/>
              <a:gd name="connsiteY1" fmla="*/ 0 h 1657125"/>
              <a:gd name="connsiteX2" fmla="*/ 1898538 w 2921011"/>
              <a:gd name="connsiteY2" fmla="*/ 35339 h 1657125"/>
              <a:gd name="connsiteX3" fmla="*/ 2896868 w 2921011"/>
              <a:gd name="connsiteY3" fmla="*/ 883478 h 1657125"/>
              <a:gd name="connsiteX4" fmla="*/ 1686503 w 2921011"/>
              <a:gd name="connsiteY4" fmla="*/ 1647687 h 1657125"/>
              <a:gd name="connsiteX5" fmla="*/ 189007 w 2921011"/>
              <a:gd name="connsiteY5" fmla="*/ 1263374 h 1657125"/>
              <a:gd name="connsiteX6" fmla="*/ 52068 w 2921011"/>
              <a:gd name="connsiteY6" fmla="*/ 578678 h 1657125"/>
              <a:gd name="connsiteX0" fmla="*/ 52068 w 2921011"/>
              <a:gd name="connsiteY0" fmla="*/ 578678 h 1657125"/>
              <a:gd name="connsiteX1" fmla="*/ 471720 w 2921011"/>
              <a:gd name="connsiteY1" fmla="*/ 0 h 1657125"/>
              <a:gd name="connsiteX2" fmla="*/ 1898538 w 2921011"/>
              <a:gd name="connsiteY2" fmla="*/ 35339 h 1657125"/>
              <a:gd name="connsiteX3" fmla="*/ 2896868 w 2921011"/>
              <a:gd name="connsiteY3" fmla="*/ 883478 h 1657125"/>
              <a:gd name="connsiteX4" fmla="*/ 1686503 w 2921011"/>
              <a:gd name="connsiteY4" fmla="*/ 1647687 h 1657125"/>
              <a:gd name="connsiteX5" fmla="*/ 189007 w 2921011"/>
              <a:gd name="connsiteY5" fmla="*/ 1263374 h 1657125"/>
              <a:gd name="connsiteX6" fmla="*/ 52068 w 2921011"/>
              <a:gd name="connsiteY6" fmla="*/ 578678 h 1657125"/>
              <a:gd name="connsiteX0" fmla="*/ 52068 w 2921011"/>
              <a:gd name="connsiteY0" fmla="*/ 650261 h 1728708"/>
              <a:gd name="connsiteX1" fmla="*/ 471720 w 2921011"/>
              <a:gd name="connsiteY1" fmla="*/ 71583 h 1728708"/>
              <a:gd name="connsiteX2" fmla="*/ 1898538 w 2921011"/>
              <a:gd name="connsiteY2" fmla="*/ 106922 h 1728708"/>
              <a:gd name="connsiteX3" fmla="*/ 2896868 w 2921011"/>
              <a:gd name="connsiteY3" fmla="*/ 955061 h 1728708"/>
              <a:gd name="connsiteX4" fmla="*/ 1686503 w 2921011"/>
              <a:gd name="connsiteY4" fmla="*/ 1719270 h 1728708"/>
              <a:gd name="connsiteX5" fmla="*/ 189007 w 2921011"/>
              <a:gd name="connsiteY5" fmla="*/ 1334957 h 1728708"/>
              <a:gd name="connsiteX6" fmla="*/ 52068 w 2921011"/>
              <a:gd name="connsiteY6" fmla="*/ 650261 h 1728708"/>
              <a:gd name="connsiteX0" fmla="*/ 52068 w 2921011"/>
              <a:gd name="connsiteY0" fmla="*/ 692169 h 1770616"/>
              <a:gd name="connsiteX1" fmla="*/ 471720 w 2921011"/>
              <a:gd name="connsiteY1" fmla="*/ 113491 h 1770616"/>
              <a:gd name="connsiteX2" fmla="*/ 1898538 w 2921011"/>
              <a:gd name="connsiteY2" fmla="*/ 148830 h 1770616"/>
              <a:gd name="connsiteX3" fmla="*/ 2896868 w 2921011"/>
              <a:gd name="connsiteY3" fmla="*/ 996969 h 1770616"/>
              <a:gd name="connsiteX4" fmla="*/ 1686503 w 2921011"/>
              <a:gd name="connsiteY4" fmla="*/ 1761178 h 1770616"/>
              <a:gd name="connsiteX5" fmla="*/ 189007 w 2921011"/>
              <a:gd name="connsiteY5" fmla="*/ 1376865 h 1770616"/>
              <a:gd name="connsiteX6" fmla="*/ 52068 w 2921011"/>
              <a:gd name="connsiteY6" fmla="*/ 692169 h 1770616"/>
              <a:gd name="connsiteX0" fmla="*/ 52068 w 2921011"/>
              <a:gd name="connsiteY0" fmla="*/ 664368 h 1729501"/>
              <a:gd name="connsiteX1" fmla="*/ 471720 w 2921011"/>
              <a:gd name="connsiteY1" fmla="*/ 72438 h 1729501"/>
              <a:gd name="connsiteX2" fmla="*/ 1898538 w 2921011"/>
              <a:gd name="connsiteY2" fmla="*/ 107777 h 1729501"/>
              <a:gd name="connsiteX3" fmla="*/ 2896868 w 2921011"/>
              <a:gd name="connsiteY3" fmla="*/ 955916 h 1729501"/>
              <a:gd name="connsiteX4" fmla="*/ 1686503 w 2921011"/>
              <a:gd name="connsiteY4" fmla="*/ 1720125 h 1729501"/>
              <a:gd name="connsiteX5" fmla="*/ 189007 w 2921011"/>
              <a:gd name="connsiteY5" fmla="*/ 1335812 h 1729501"/>
              <a:gd name="connsiteX6" fmla="*/ 52068 w 2921011"/>
              <a:gd name="connsiteY6" fmla="*/ 664368 h 1729501"/>
              <a:gd name="connsiteX0" fmla="*/ 90763 w 2959706"/>
              <a:gd name="connsiteY0" fmla="*/ 664368 h 1729501"/>
              <a:gd name="connsiteX1" fmla="*/ 510415 w 2959706"/>
              <a:gd name="connsiteY1" fmla="*/ 72438 h 1729501"/>
              <a:gd name="connsiteX2" fmla="*/ 1937233 w 2959706"/>
              <a:gd name="connsiteY2" fmla="*/ 107777 h 1729501"/>
              <a:gd name="connsiteX3" fmla="*/ 2935563 w 2959706"/>
              <a:gd name="connsiteY3" fmla="*/ 955916 h 1729501"/>
              <a:gd name="connsiteX4" fmla="*/ 1725198 w 2959706"/>
              <a:gd name="connsiteY4" fmla="*/ 1720125 h 1729501"/>
              <a:gd name="connsiteX5" fmla="*/ 227702 w 2959706"/>
              <a:gd name="connsiteY5" fmla="*/ 1335812 h 1729501"/>
              <a:gd name="connsiteX6" fmla="*/ 90763 w 2959706"/>
              <a:gd name="connsiteY6" fmla="*/ 664368 h 1729501"/>
              <a:gd name="connsiteX0" fmla="*/ 52482 w 3098120"/>
              <a:gd name="connsiteY0" fmla="*/ 420427 h 1716442"/>
              <a:gd name="connsiteX1" fmla="*/ 648829 w 3098120"/>
              <a:gd name="connsiteY1" fmla="*/ 58201 h 1716442"/>
              <a:gd name="connsiteX2" fmla="*/ 2075647 w 3098120"/>
              <a:gd name="connsiteY2" fmla="*/ 93540 h 1716442"/>
              <a:gd name="connsiteX3" fmla="*/ 3073977 w 3098120"/>
              <a:gd name="connsiteY3" fmla="*/ 941679 h 1716442"/>
              <a:gd name="connsiteX4" fmla="*/ 1863612 w 3098120"/>
              <a:gd name="connsiteY4" fmla="*/ 1705888 h 1716442"/>
              <a:gd name="connsiteX5" fmla="*/ 366116 w 3098120"/>
              <a:gd name="connsiteY5" fmla="*/ 1321575 h 1716442"/>
              <a:gd name="connsiteX6" fmla="*/ 52482 w 3098120"/>
              <a:gd name="connsiteY6" fmla="*/ 420427 h 1716442"/>
              <a:gd name="connsiteX0" fmla="*/ 49200 w 3074420"/>
              <a:gd name="connsiteY0" fmla="*/ 420427 h 1380627"/>
              <a:gd name="connsiteX1" fmla="*/ 645547 w 3074420"/>
              <a:gd name="connsiteY1" fmla="*/ 58201 h 1380627"/>
              <a:gd name="connsiteX2" fmla="*/ 2072365 w 3074420"/>
              <a:gd name="connsiteY2" fmla="*/ 93540 h 1380627"/>
              <a:gd name="connsiteX3" fmla="*/ 3070695 w 3074420"/>
              <a:gd name="connsiteY3" fmla="*/ 941679 h 1380627"/>
              <a:gd name="connsiteX4" fmla="*/ 1718974 w 3074420"/>
              <a:gd name="connsiteY4" fmla="*/ 1255314 h 1380627"/>
              <a:gd name="connsiteX5" fmla="*/ 362834 w 3074420"/>
              <a:gd name="connsiteY5" fmla="*/ 1321575 h 1380627"/>
              <a:gd name="connsiteX6" fmla="*/ 49200 w 3074420"/>
              <a:gd name="connsiteY6" fmla="*/ 420427 h 1380627"/>
              <a:gd name="connsiteX0" fmla="*/ 14451 w 3039671"/>
              <a:gd name="connsiteY0" fmla="*/ 420427 h 1519241"/>
              <a:gd name="connsiteX1" fmla="*/ 610798 w 3039671"/>
              <a:gd name="connsiteY1" fmla="*/ 58201 h 1519241"/>
              <a:gd name="connsiteX2" fmla="*/ 2037616 w 3039671"/>
              <a:gd name="connsiteY2" fmla="*/ 93540 h 1519241"/>
              <a:gd name="connsiteX3" fmla="*/ 3035946 w 3039671"/>
              <a:gd name="connsiteY3" fmla="*/ 941679 h 1519241"/>
              <a:gd name="connsiteX4" fmla="*/ 1684225 w 3039671"/>
              <a:gd name="connsiteY4" fmla="*/ 1255314 h 1519241"/>
              <a:gd name="connsiteX5" fmla="*/ 314833 w 3039671"/>
              <a:gd name="connsiteY5" fmla="*/ 1480601 h 1519241"/>
              <a:gd name="connsiteX6" fmla="*/ 14451 w 3039671"/>
              <a:gd name="connsiteY6" fmla="*/ 420427 h 1519241"/>
              <a:gd name="connsiteX0" fmla="*/ 14451 w 3013287"/>
              <a:gd name="connsiteY0" fmla="*/ 444187 h 1538210"/>
              <a:gd name="connsiteX1" fmla="*/ 610798 w 3013287"/>
              <a:gd name="connsiteY1" fmla="*/ 81961 h 1538210"/>
              <a:gd name="connsiteX2" fmla="*/ 2037616 w 3013287"/>
              <a:gd name="connsiteY2" fmla="*/ 117300 h 1538210"/>
              <a:gd name="connsiteX3" fmla="*/ 3009441 w 3013287"/>
              <a:gd name="connsiteY3" fmla="*/ 1314413 h 1538210"/>
              <a:gd name="connsiteX4" fmla="*/ 1684225 w 3013287"/>
              <a:gd name="connsiteY4" fmla="*/ 1279074 h 1538210"/>
              <a:gd name="connsiteX5" fmla="*/ 314833 w 3013287"/>
              <a:gd name="connsiteY5" fmla="*/ 1504361 h 1538210"/>
              <a:gd name="connsiteX6" fmla="*/ 14451 w 3013287"/>
              <a:gd name="connsiteY6" fmla="*/ 444187 h 1538210"/>
              <a:gd name="connsiteX0" fmla="*/ 14451 w 3088805"/>
              <a:gd name="connsiteY0" fmla="*/ 444187 h 1653870"/>
              <a:gd name="connsiteX1" fmla="*/ 610798 w 3088805"/>
              <a:gd name="connsiteY1" fmla="*/ 81961 h 1653870"/>
              <a:gd name="connsiteX2" fmla="*/ 2037616 w 3088805"/>
              <a:gd name="connsiteY2" fmla="*/ 117300 h 1653870"/>
              <a:gd name="connsiteX3" fmla="*/ 3009441 w 3088805"/>
              <a:gd name="connsiteY3" fmla="*/ 1314413 h 1653870"/>
              <a:gd name="connsiteX4" fmla="*/ 1684225 w 3088805"/>
              <a:gd name="connsiteY4" fmla="*/ 1279074 h 1653870"/>
              <a:gd name="connsiteX5" fmla="*/ 314833 w 3088805"/>
              <a:gd name="connsiteY5" fmla="*/ 1504361 h 1653870"/>
              <a:gd name="connsiteX6" fmla="*/ 14451 w 3088805"/>
              <a:gd name="connsiteY6" fmla="*/ 444187 h 1653870"/>
              <a:gd name="connsiteX0" fmla="*/ 14451 w 3015725"/>
              <a:gd name="connsiteY0" fmla="*/ 547098 h 1641121"/>
              <a:gd name="connsiteX1" fmla="*/ 610798 w 3015725"/>
              <a:gd name="connsiteY1" fmla="*/ 184872 h 1641121"/>
              <a:gd name="connsiteX2" fmla="*/ 2117129 w 3015725"/>
              <a:gd name="connsiteY2" fmla="*/ 83272 h 1641121"/>
              <a:gd name="connsiteX3" fmla="*/ 3009441 w 3015725"/>
              <a:gd name="connsiteY3" fmla="*/ 1417324 h 1641121"/>
              <a:gd name="connsiteX4" fmla="*/ 1684225 w 3015725"/>
              <a:gd name="connsiteY4" fmla="*/ 1381985 h 1641121"/>
              <a:gd name="connsiteX5" fmla="*/ 314833 w 3015725"/>
              <a:gd name="connsiteY5" fmla="*/ 1607272 h 1641121"/>
              <a:gd name="connsiteX6" fmla="*/ 14451 w 3015725"/>
              <a:gd name="connsiteY6" fmla="*/ 547098 h 1641121"/>
              <a:gd name="connsiteX0" fmla="*/ 14451 w 3021919"/>
              <a:gd name="connsiteY0" fmla="*/ 550985 h 1645008"/>
              <a:gd name="connsiteX1" fmla="*/ 610798 w 3021919"/>
              <a:gd name="connsiteY1" fmla="*/ 188759 h 1645008"/>
              <a:gd name="connsiteX2" fmla="*/ 2117129 w 3021919"/>
              <a:gd name="connsiteY2" fmla="*/ 87159 h 1645008"/>
              <a:gd name="connsiteX3" fmla="*/ 3009441 w 3021919"/>
              <a:gd name="connsiteY3" fmla="*/ 1421211 h 1645008"/>
              <a:gd name="connsiteX4" fmla="*/ 1684225 w 3021919"/>
              <a:gd name="connsiteY4" fmla="*/ 1385872 h 1645008"/>
              <a:gd name="connsiteX5" fmla="*/ 314833 w 3021919"/>
              <a:gd name="connsiteY5" fmla="*/ 1611159 h 1645008"/>
              <a:gd name="connsiteX6" fmla="*/ 14451 w 3021919"/>
              <a:gd name="connsiteY6" fmla="*/ 550985 h 1645008"/>
              <a:gd name="connsiteX0" fmla="*/ 14451 w 3090903"/>
              <a:gd name="connsiteY0" fmla="*/ 550985 h 1645008"/>
              <a:gd name="connsiteX1" fmla="*/ 610798 w 3090903"/>
              <a:gd name="connsiteY1" fmla="*/ 188759 h 1645008"/>
              <a:gd name="connsiteX2" fmla="*/ 2117129 w 3090903"/>
              <a:gd name="connsiteY2" fmla="*/ 87159 h 1645008"/>
              <a:gd name="connsiteX3" fmla="*/ 3009441 w 3090903"/>
              <a:gd name="connsiteY3" fmla="*/ 1421211 h 1645008"/>
              <a:gd name="connsiteX4" fmla="*/ 1684225 w 3090903"/>
              <a:gd name="connsiteY4" fmla="*/ 1385872 h 1645008"/>
              <a:gd name="connsiteX5" fmla="*/ 314833 w 3090903"/>
              <a:gd name="connsiteY5" fmla="*/ 1611159 h 1645008"/>
              <a:gd name="connsiteX6" fmla="*/ 14451 w 3090903"/>
              <a:gd name="connsiteY6" fmla="*/ 550985 h 1645008"/>
              <a:gd name="connsiteX0" fmla="*/ 47922 w 3124374"/>
              <a:gd name="connsiteY0" fmla="*/ 550985 h 1694157"/>
              <a:gd name="connsiteX1" fmla="*/ 644269 w 3124374"/>
              <a:gd name="connsiteY1" fmla="*/ 188759 h 1694157"/>
              <a:gd name="connsiteX2" fmla="*/ 2150600 w 3124374"/>
              <a:gd name="connsiteY2" fmla="*/ 87159 h 1694157"/>
              <a:gd name="connsiteX3" fmla="*/ 3042912 w 3124374"/>
              <a:gd name="connsiteY3" fmla="*/ 1421211 h 1694157"/>
              <a:gd name="connsiteX4" fmla="*/ 1717696 w 3124374"/>
              <a:gd name="connsiteY4" fmla="*/ 1385872 h 1694157"/>
              <a:gd name="connsiteX5" fmla="*/ 348304 w 3124374"/>
              <a:gd name="connsiteY5" fmla="*/ 1611159 h 1694157"/>
              <a:gd name="connsiteX6" fmla="*/ 47922 w 3124374"/>
              <a:gd name="connsiteY6" fmla="*/ 550985 h 1694157"/>
              <a:gd name="connsiteX0" fmla="*/ 106051 w 3182503"/>
              <a:gd name="connsiteY0" fmla="*/ 550985 h 1694157"/>
              <a:gd name="connsiteX1" fmla="*/ 702398 w 3182503"/>
              <a:gd name="connsiteY1" fmla="*/ 188759 h 1694157"/>
              <a:gd name="connsiteX2" fmla="*/ 2208729 w 3182503"/>
              <a:gd name="connsiteY2" fmla="*/ 87159 h 1694157"/>
              <a:gd name="connsiteX3" fmla="*/ 3101041 w 3182503"/>
              <a:gd name="connsiteY3" fmla="*/ 1421211 h 1694157"/>
              <a:gd name="connsiteX4" fmla="*/ 1775825 w 3182503"/>
              <a:gd name="connsiteY4" fmla="*/ 1385872 h 1694157"/>
              <a:gd name="connsiteX5" fmla="*/ 406433 w 3182503"/>
              <a:gd name="connsiteY5" fmla="*/ 1611159 h 1694157"/>
              <a:gd name="connsiteX6" fmla="*/ 106051 w 3182503"/>
              <a:gd name="connsiteY6" fmla="*/ 550985 h 1694157"/>
              <a:gd name="connsiteX0" fmla="*/ 52088 w 3103437"/>
              <a:gd name="connsiteY0" fmla="*/ 633856 h 1777028"/>
              <a:gd name="connsiteX1" fmla="*/ 705861 w 3103437"/>
              <a:gd name="connsiteY1" fmla="*/ 68430 h 1777028"/>
              <a:gd name="connsiteX2" fmla="*/ 2154766 w 3103437"/>
              <a:gd name="connsiteY2" fmla="*/ 170030 h 1777028"/>
              <a:gd name="connsiteX3" fmla="*/ 3047078 w 3103437"/>
              <a:gd name="connsiteY3" fmla="*/ 1504082 h 1777028"/>
              <a:gd name="connsiteX4" fmla="*/ 1721862 w 3103437"/>
              <a:gd name="connsiteY4" fmla="*/ 1468743 h 1777028"/>
              <a:gd name="connsiteX5" fmla="*/ 352470 w 3103437"/>
              <a:gd name="connsiteY5" fmla="*/ 1694030 h 1777028"/>
              <a:gd name="connsiteX6" fmla="*/ 52088 w 3103437"/>
              <a:gd name="connsiteY6" fmla="*/ 633856 h 1777028"/>
              <a:gd name="connsiteX0" fmla="*/ 52088 w 3103437"/>
              <a:gd name="connsiteY0" fmla="*/ 633856 h 1777028"/>
              <a:gd name="connsiteX1" fmla="*/ 705861 w 3103437"/>
              <a:gd name="connsiteY1" fmla="*/ 68430 h 1777028"/>
              <a:gd name="connsiteX2" fmla="*/ 2154766 w 3103437"/>
              <a:gd name="connsiteY2" fmla="*/ 170030 h 1777028"/>
              <a:gd name="connsiteX3" fmla="*/ 3047078 w 3103437"/>
              <a:gd name="connsiteY3" fmla="*/ 1504082 h 1777028"/>
              <a:gd name="connsiteX4" fmla="*/ 1721862 w 3103437"/>
              <a:gd name="connsiteY4" fmla="*/ 1468743 h 1777028"/>
              <a:gd name="connsiteX5" fmla="*/ 352470 w 3103437"/>
              <a:gd name="connsiteY5" fmla="*/ 1694030 h 1777028"/>
              <a:gd name="connsiteX6" fmla="*/ 52088 w 3103437"/>
              <a:gd name="connsiteY6" fmla="*/ 633856 h 1777028"/>
              <a:gd name="connsiteX0" fmla="*/ 52088 w 3076899"/>
              <a:gd name="connsiteY0" fmla="*/ 617015 h 1760187"/>
              <a:gd name="connsiteX1" fmla="*/ 705861 w 3076899"/>
              <a:gd name="connsiteY1" fmla="*/ 51589 h 1760187"/>
              <a:gd name="connsiteX2" fmla="*/ 2486070 w 3076899"/>
              <a:gd name="connsiteY2" fmla="*/ 188528 h 1760187"/>
              <a:gd name="connsiteX3" fmla="*/ 3047078 w 3076899"/>
              <a:gd name="connsiteY3" fmla="*/ 1487241 h 1760187"/>
              <a:gd name="connsiteX4" fmla="*/ 1721862 w 3076899"/>
              <a:gd name="connsiteY4" fmla="*/ 1451902 h 1760187"/>
              <a:gd name="connsiteX5" fmla="*/ 352470 w 3076899"/>
              <a:gd name="connsiteY5" fmla="*/ 1677189 h 1760187"/>
              <a:gd name="connsiteX6" fmla="*/ 52088 w 3076899"/>
              <a:gd name="connsiteY6" fmla="*/ 617015 h 1760187"/>
              <a:gd name="connsiteX0" fmla="*/ 52088 w 3139190"/>
              <a:gd name="connsiteY0" fmla="*/ 666728 h 1809900"/>
              <a:gd name="connsiteX1" fmla="*/ 705861 w 3139190"/>
              <a:gd name="connsiteY1" fmla="*/ 101302 h 1809900"/>
              <a:gd name="connsiteX2" fmla="*/ 2486070 w 3139190"/>
              <a:gd name="connsiteY2" fmla="*/ 238241 h 1809900"/>
              <a:gd name="connsiteX3" fmla="*/ 3047078 w 3139190"/>
              <a:gd name="connsiteY3" fmla="*/ 1536954 h 1809900"/>
              <a:gd name="connsiteX4" fmla="*/ 1721862 w 3139190"/>
              <a:gd name="connsiteY4" fmla="*/ 1501615 h 1809900"/>
              <a:gd name="connsiteX5" fmla="*/ 352470 w 3139190"/>
              <a:gd name="connsiteY5" fmla="*/ 1726902 h 1809900"/>
              <a:gd name="connsiteX6" fmla="*/ 52088 w 3139190"/>
              <a:gd name="connsiteY6" fmla="*/ 666728 h 1809900"/>
              <a:gd name="connsiteX0" fmla="*/ 46323 w 3072007"/>
              <a:gd name="connsiteY0" fmla="*/ 617015 h 1760187"/>
              <a:gd name="connsiteX1" fmla="*/ 620583 w 3072007"/>
              <a:gd name="connsiteY1" fmla="*/ 51589 h 1760187"/>
              <a:gd name="connsiteX2" fmla="*/ 2480305 w 3072007"/>
              <a:gd name="connsiteY2" fmla="*/ 188528 h 1760187"/>
              <a:gd name="connsiteX3" fmla="*/ 3041313 w 3072007"/>
              <a:gd name="connsiteY3" fmla="*/ 1487241 h 1760187"/>
              <a:gd name="connsiteX4" fmla="*/ 1716097 w 3072007"/>
              <a:gd name="connsiteY4" fmla="*/ 1451902 h 1760187"/>
              <a:gd name="connsiteX5" fmla="*/ 346705 w 3072007"/>
              <a:gd name="connsiteY5" fmla="*/ 1677189 h 1760187"/>
              <a:gd name="connsiteX6" fmla="*/ 46323 w 3072007"/>
              <a:gd name="connsiteY6" fmla="*/ 617015 h 1760187"/>
              <a:gd name="connsiteX0" fmla="*/ 46323 w 3072007"/>
              <a:gd name="connsiteY0" fmla="*/ 655408 h 1798580"/>
              <a:gd name="connsiteX1" fmla="*/ 620583 w 3072007"/>
              <a:gd name="connsiteY1" fmla="*/ 89982 h 1798580"/>
              <a:gd name="connsiteX2" fmla="*/ 2480305 w 3072007"/>
              <a:gd name="connsiteY2" fmla="*/ 226921 h 1798580"/>
              <a:gd name="connsiteX3" fmla="*/ 3041313 w 3072007"/>
              <a:gd name="connsiteY3" fmla="*/ 1525634 h 1798580"/>
              <a:gd name="connsiteX4" fmla="*/ 1716097 w 3072007"/>
              <a:gd name="connsiteY4" fmla="*/ 1490295 h 1798580"/>
              <a:gd name="connsiteX5" fmla="*/ 346705 w 3072007"/>
              <a:gd name="connsiteY5" fmla="*/ 1715582 h 1798580"/>
              <a:gd name="connsiteX6" fmla="*/ 46323 w 3072007"/>
              <a:gd name="connsiteY6" fmla="*/ 655408 h 1798580"/>
              <a:gd name="connsiteX0" fmla="*/ 55939 w 3080191"/>
              <a:gd name="connsiteY0" fmla="*/ 671655 h 1814827"/>
              <a:gd name="connsiteX1" fmla="*/ 762720 w 3080191"/>
              <a:gd name="connsiteY1" fmla="*/ 84142 h 1814827"/>
              <a:gd name="connsiteX2" fmla="*/ 2489921 w 3080191"/>
              <a:gd name="connsiteY2" fmla="*/ 243168 h 1814827"/>
              <a:gd name="connsiteX3" fmla="*/ 3050929 w 3080191"/>
              <a:gd name="connsiteY3" fmla="*/ 1541881 h 1814827"/>
              <a:gd name="connsiteX4" fmla="*/ 1725713 w 3080191"/>
              <a:gd name="connsiteY4" fmla="*/ 1506542 h 1814827"/>
              <a:gd name="connsiteX5" fmla="*/ 356321 w 3080191"/>
              <a:gd name="connsiteY5" fmla="*/ 1731829 h 1814827"/>
              <a:gd name="connsiteX6" fmla="*/ 55939 w 3080191"/>
              <a:gd name="connsiteY6" fmla="*/ 671655 h 1814827"/>
              <a:gd name="connsiteX0" fmla="*/ 55939 w 3080191"/>
              <a:gd name="connsiteY0" fmla="*/ 663836 h 1807008"/>
              <a:gd name="connsiteX1" fmla="*/ 762720 w 3080191"/>
              <a:gd name="connsiteY1" fmla="*/ 76323 h 1807008"/>
              <a:gd name="connsiteX2" fmla="*/ 2489921 w 3080191"/>
              <a:gd name="connsiteY2" fmla="*/ 235349 h 1807008"/>
              <a:gd name="connsiteX3" fmla="*/ 3050929 w 3080191"/>
              <a:gd name="connsiteY3" fmla="*/ 1534062 h 1807008"/>
              <a:gd name="connsiteX4" fmla="*/ 1725713 w 3080191"/>
              <a:gd name="connsiteY4" fmla="*/ 1498723 h 1807008"/>
              <a:gd name="connsiteX5" fmla="*/ 356321 w 3080191"/>
              <a:gd name="connsiteY5" fmla="*/ 1724010 h 1807008"/>
              <a:gd name="connsiteX6" fmla="*/ 55939 w 3080191"/>
              <a:gd name="connsiteY6" fmla="*/ 663836 h 1807008"/>
              <a:gd name="connsiteX0" fmla="*/ 79151 w 3103403"/>
              <a:gd name="connsiteY0" fmla="*/ 663836 h 1807008"/>
              <a:gd name="connsiteX1" fmla="*/ 785932 w 3103403"/>
              <a:gd name="connsiteY1" fmla="*/ 76323 h 1807008"/>
              <a:gd name="connsiteX2" fmla="*/ 2513133 w 3103403"/>
              <a:gd name="connsiteY2" fmla="*/ 235349 h 1807008"/>
              <a:gd name="connsiteX3" fmla="*/ 3074141 w 3103403"/>
              <a:gd name="connsiteY3" fmla="*/ 1534062 h 1807008"/>
              <a:gd name="connsiteX4" fmla="*/ 1748925 w 3103403"/>
              <a:gd name="connsiteY4" fmla="*/ 1498723 h 1807008"/>
              <a:gd name="connsiteX5" fmla="*/ 379533 w 3103403"/>
              <a:gd name="connsiteY5" fmla="*/ 1724010 h 1807008"/>
              <a:gd name="connsiteX6" fmla="*/ 79151 w 3103403"/>
              <a:gd name="connsiteY6" fmla="*/ 663836 h 18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3403" h="1807008">
                <a:moveTo>
                  <a:pt x="79151" y="663836"/>
                </a:moveTo>
                <a:cubicBezTo>
                  <a:pt x="199893" y="389222"/>
                  <a:pt x="371433" y="218416"/>
                  <a:pt x="785932" y="76323"/>
                </a:cubicBezTo>
                <a:cubicBezTo>
                  <a:pt x="1200431" y="-65770"/>
                  <a:pt x="2131765" y="-7607"/>
                  <a:pt x="2513133" y="235349"/>
                </a:cubicBezTo>
                <a:cubicBezTo>
                  <a:pt x="2894501" y="478305"/>
                  <a:pt x="3201509" y="1323500"/>
                  <a:pt x="3074141" y="1534062"/>
                </a:cubicBezTo>
                <a:cubicBezTo>
                  <a:pt x="2946773" y="1744624"/>
                  <a:pt x="2198026" y="1467065"/>
                  <a:pt x="1748925" y="1498723"/>
                </a:cubicBezTo>
                <a:cubicBezTo>
                  <a:pt x="1299824" y="1530381"/>
                  <a:pt x="838942" y="1991262"/>
                  <a:pt x="379533" y="1724010"/>
                </a:cubicBezTo>
                <a:cubicBezTo>
                  <a:pt x="-79876" y="1456758"/>
                  <a:pt x="-41591" y="938450"/>
                  <a:pt x="79151" y="663836"/>
                </a:cubicBezTo>
                <a:close/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9151 w 3103403"/>
                      <a:gd name="connsiteY0" fmla="*/ 663836 h 1807008"/>
                      <a:gd name="connsiteX1" fmla="*/ 785932 w 3103403"/>
                      <a:gd name="connsiteY1" fmla="*/ 76323 h 1807008"/>
                      <a:gd name="connsiteX2" fmla="*/ 2513133 w 3103403"/>
                      <a:gd name="connsiteY2" fmla="*/ 235349 h 1807008"/>
                      <a:gd name="connsiteX3" fmla="*/ 3074141 w 3103403"/>
                      <a:gd name="connsiteY3" fmla="*/ 1534062 h 1807008"/>
                      <a:gd name="connsiteX4" fmla="*/ 1748925 w 3103403"/>
                      <a:gd name="connsiteY4" fmla="*/ 1498723 h 1807008"/>
                      <a:gd name="connsiteX5" fmla="*/ 379533 w 3103403"/>
                      <a:gd name="connsiteY5" fmla="*/ 1724010 h 1807008"/>
                      <a:gd name="connsiteX6" fmla="*/ 79151 w 3103403"/>
                      <a:gd name="connsiteY6" fmla="*/ 663836 h 180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03403" h="1807008" extrusionOk="0">
                        <a:moveTo>
                          <a:pt x="79151" y="663836"/>
                        </a:moveTo>
                        <a:cubicBezTo>
                          <a:pt x="180916" y="377517"/>
                          <a:pt x="341594" y="229615"/>
                          <a:pt x="785932" y="76323"/>
                        </a:cubicBezTo>
                        <a:cubicBezTo>
                          <a:pt x="1273825" y="-50319"/>
                          <a:pt x="2107614" y="-6839"/>
                          <a:pt x="2513133" y="235349"/>
                        </a:cubicBezTo>
                        <a:cubicBezTo>
                          <a:pt x="2864435" y="507666"/>
                          <a:pt x="3199426" y="1335015"/>
                          <a:pt x="3074141" y="1534062"/>
                        </a:cubicBezTo>
                        <a:cubicBezTo>
                          <a:pt x="2872281" y="1703868"/>
                          <a:pt x="2234975" y="1484719"/>
                          <a:pt x="1748925" y="1498723"/>
                        </a:cubicBezTo>
                        <a:cubicBezTo>
                          <a:pt x="1323134" y="1533146"/>
                          <a:pt x="869548" y="1928275"/>
                          <a:pt x="379533" y="1724010"/>
                        </a:cubicBezTo>
                        <a:cubicBezTo>
                          <a:pt x="-89829" y="1455234"/>
                          <a:pt x="-63805" y="959364"/>
                          <a:pt x="79151" y="6638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</p:spTree>
    <p:extLst>
      <p:ext uri="{BB962C8B-B14F-4D97-AF65-F5344CB8AC3E}">
        <p14:creationId xmlns:p14="http://schemas.microsoft.com/office/powerpoint/2010/main" val="243682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A2AD671B-69D1-6C02-FB93-82523E229410}"/>
              </a:ext>
            </a:extLst>
          </p:cNvPr>
          <p:cNvSpPr/>
          <p:nvPr/>
        </p:nvSpPr>
        <p:spPr>
          <a:xfrm>
            <a:off x="719480" y="760415"/>
            <a:ext cx="1526152" cy="888627"/>
          </a:xfrm>
          <a:custGeom>
            <a:avLst/>
            <a:gdLst>
              <a:gd name="connsiteX0" fmla="*/ 0 w 2844800"/>
              <a:gd name="connsiteY0" fmla="*/ 578678 h 1647687"/>
              <a:gd name="connsiteX1" fmla="*/ 419652 w 2844800"/>
              <a:gd name="connsiteY1" fmla="*/ 0 h 1647687"/>
              <a:gd name="connsiteX2" fmla="*/ 1846470 w 2844800"/>
              <a:gd name="connsiteY2" fmla="*/ 35339 h 1647687"/>
              <a:gd name="connsiteX3" fmla="*/ 2844800 w 2844800"/>
              <a:gd name="connsiteY3" fmla="*/ 883478 h 1647687"/>
              <a:gd name="connsiteX4" fmla="*/ 1634435 w 2844800"/>
              <a:gd name="connsiteY4" fmla="*/ 1647687 h 1647687"/>
              <a:gd name="connsiteX5" fmla="*/ 136939 w 2844800"/>
              <a:gd name="connsiteY5" fmla="*/ 1263374 h 1647687"/>
              <a:gd name="connsiteX6" fmla="*/ 0 w 2844800"/>
              <a:gd name="connsiteY6" fmla="*/ 578678 h 1647687"/>
              <a:gd name="connsiteX0" fmla="*/ 52068 w 2896868"/>
              <a:gd name="connsiteY0" fmla="*/ 578678 h 1657125"/>
              <a:gd name="connsiteX1" fmla="*/ 471720 w 2896868"/>
              <a:gd name="connsiteY1" fmla="*/ 0 h 1657125"/>
              <a:gd name="connsiteX2" fmla="*/ 1898538 w 2896868"/>
              <a:gd name="connsiteY2" fmla="*/ 35339 h 1657125"/>
              <a:gd name="connsiteX3" fmla="*/ 2896868 w 2896868"/>
              <a:gd name="connsiteY3" fmla="*/ 883478 h 1657125"/>
              <a:gd name="connsiteX4" fmla="*/ 1686503 w 2896868"/>
              <a:gd name="connsiteY4" fmla="*/ 1647687 h 1657125"/>
              <a:gd name="connsiteX5" fmla="*/ 189007 w 2896868"/>
              <a:gd name="connsiteY5" fmla="*/ 1263374 h 1657125"/>
              <a:gd name="connsiteX6" fmla="*/ 52068 w 2896868"/>
              <a:gd name="connsiteY6" fmla="*/ 578678 h 1657125"/>
              <a:gd name="connsiteX0" fmla="*/ 52068 w 2896868"/>
              <a:gd name="connsiteY0" fmla="*/ 578678 h 1657125"/>
              <a:gd name="connsiteX1" fmla="*/ 471720 w 2896868"/>
              <a:gd name="connsiteY1" fmla="*/ 0 h 1657125"/>
              <a:gd name="connsiteX2" fmla="*/ 1898538 w 2896868"/>
              <a:gd name="connsiteY2" fmla="*/ 35339 h 1657125"/>
              <a:gd name="connsiteX3" fmla="*/ 2896868 w 2896868"/>
              <a:gd name="connsiteY3" fmla="*/ 883478 h 1657125"/>
              <a:gd name="connsiteX4" fmla="*/ 1686503 w 2896868"/>
              <a:gd name="connsiteY4" fmla="*/ 1647687 h 1657125"/>
              <a:gd name="connsiteX5" fmla="*/ 189007 w 2896868"/>
              <a:gd name="connsiteY5" fmla="*/ 1263374 h 1657125"/>
              <a:gd name="connsiteX6" fmla="*/ 52068 w 2896868"/>
              <a:gd name="connsiteY6" fmla="*/ 578678 h 1657125"/>
              <a:gd name="connsiteX0" fmla="*/ 52068 w 2898294"/>
              <a:gd name="connsiteY0" fmla="*/ 578678 h 1657125"/>
              <a:gd name="connsiteX1" fmla="*/ 471720 w 2898294"/>
              <a:gd name="connsiteY1" fmla="*/ 0 h 1657125"/>
              <a:gd name="connsiteX2" fmla="*/ 1898538 w 2898294"/>
              <a:gd name="connsiteY2" fmla="*/ 35339 h 1657125"/>
              <a:gd name="connsiteX3" fmla="*/ 2896868 w 2898294"/>
              <a:gd name="connsiteY3" fmla="*/ 883478 h 1657125"/>
              <a:gd name="connsiteX4" fmla="*/ 1686503 w 2898294"/>
              <a:gd name="connsiteY4" fmla="*/ 1647687 h 1657125"/>
              <a:gd name="connsiteX5" fmla="*/ 189007 w 2898294"/>
              <a:gd name="connsiteY5" fmla="*/ 1263374 h 1657125"/>
              <a:gd name="connsiteX6" fmla="*/ 52068 w 2898294"/>
              <a:gd name="connsiteY6" fmla="*/ 578678 h 1657125"/>
              <a:gd name="connsiteX0" fmla="*/ 52068 w 2921011"/>
              <a:gd name="connsiteY0" fmla="*/ 578678 h 1657125"/>
              <a:gd name="connsiteX1" fmla="*/ 471720 w 2921011"/>
              <a:gd name="connsiteY1" fmla="*/ 0 h 1657125"/>
              <a:gd name="connsiteX2" fmla="*/ 1898538 w 2921011"/>
              <a:gd name="connsiteY2" fmla="*/ 35339 h 1657125"/>
              <a:gd name="connsiteX3" fmla="*/ 2896868 w 2921011"/>
              <a:gd name="connsiteY3" fmla="*/ 883478 h 1657125"/>
              <a:gd name="connsiteX4" fmla="*/ 1686503 w 2921011"/>
              <a:gd name="connsiteY4" fmla="*/ 1647687 h 1657125"/>
              <a:gd name="connsiteX5" fmla="*/ 189007 w 2921011"/>
              <a:gd name="connsiteY5" fmla="*/ 1263374 h 1657125"/>
              <a:gd name="connsiteX6" fmla="*/ 52068 w 2921011"/>
              <a:gd name="connsiteY6" fmla="*/ 578678 h 1657125"/>
              <a:gd name="connsiteX0" fmla="*/ 52068 w 2921011"/>
              <a:gd name="connsiteY0" fmla="*/ 578678 h 1657125"/>
              <a:gd name="connsiteX1" fmla="*/ 471720 w 2921011"/>
              <a:gd name="connsiteY1" fmla="*/ 0 h 1657125"/>
              <a:gd name="connsiteX2" fmla="*/ 1898538 w 2921011"/>
              <a:gd name="connsiteY2" fmla="*/ 35339 h 1657125"/>
              <a:gd name="connsiteX3" fmla="*/ 2896868 w 2921011"/>
              <a:gd name="connsiteY3" fmla="*/ 883478 h 1657125"/>
              <a:gd name="connsiteX4" fmla="*/ 1686503 w 2921011"/>
              <a:gd name="connsiteY4" fmla="*/ 1647687 h 1657125"/>
              <a:gd name="connsiteX5" fmla="*/ 189007 w 2921011"/>
              <a:gd name="connsiteY5" fmla="*/ 1263374 h 1657125"/>
              <a:gd name="connsiteX6" fmla="*/ 52068 w 2921011"/>
              <a:gd name="connsiteY6" fmla="*/ 578678 h 1657125"/>
              <a:gd name="connsiteX0" fmla="*/ 52068 w 2921011"/>
              <a:gd name="connsiteY0" fmla="*/ 650261 h 1728708"/>
              <a:gd name="connsiteX1" fmla="*/ 471720 w 2921011"/>
              <a:gd name="connsiteY1" fmla="*/ 71583 h 1728708"/>
              <a:gd name="connsiteX2" fmla="*/ 1898538 w 2921011"/>
              <a:gd name="connsiteY2" fmla="*/ 106922 h 1728708"/>
              <a:gd name="connsiteX3" fmla="*/ 2896868 w 2921011"/>
              <a:gd name="connsiteY3" fmla="*/ 955061 h 1728708"/>
              <a:gd name="connsiteX4" fmla="*/ 1686503 w 2921011"/>
              <a:gd name="connsiteY4" fmla="*/ 1719270 h 1728708"/>
              <a:gd name="connsiteX5" fmla="*/ 189007 w 2921011"/>
              <a:gd name="connsiteY5" fmla="*/ 1334957 h 1728708"/>
              <a:gd name="connsiteX6" fmla="*/ 52068 w 2921011"/>
              <a:gd name="connsiteY6" fmla="*/ 650261 h 1728708"/>
              <a:gd name="connsiteX0" fmla="*/ 52068 w 2921011"/>
              <a:gd name="connsiteY0" fmla="*/ 692169 h 1770616"/>
              <a:gd name="connsiteX1" fmla="*/ 471720 w 2921011"/>
              <a:gd name="connsiteY1" fmla="*/ 113491 h 1770616"/>
              <a:gd name="connsiteX2" fmla="*/ 1898538 w 2921011"/>
              <a:gd name="connsiteY2" fmla="*/ 148830 h 1770616"/>
              <a:gd name="connsiteX3" fmla="*/ 2896868 w 2921011"/>
              <a:gd name="connsiteY3" fmla="*/ 996969 h 1770616"/>
              <a:gd name="connsiteX4" fmla="*/ 1686503 w 2921011"/>
              <a:gd name="connsiteY4" fmla="*/ 1761178 h 1770616"/>
              <a:gd name="connsiteX5" fmla="*/ 189007 w 2921011"/>
              <a:gd name="connsiteY5" fmla="*/ 1376865 h 1770616"/>
              <a:gd name="connsiteX6" fmla="*/ 52068 w 2921011"/>
              <a:gd name="connsiteY6" fmla="*/ 692169 h 1770616"/>
              <a:gd name="connsiteX0" fmla="*/ 52068 w 2921011"/>
              <a:gd name="connsiteY0" fmla="*/ 664368 h 1729501"/>
              <a:gd name="connsiteX1" fmla="*/ 471720 w 2921011"/>
              <a:gd name="connsiteY1" fmla="*/ 72438 h 1729501"/>
              <a:gd name="connsiteX2" fmla="*/ 1898538 w 2921011"/>
              <a:gd name="connsiteY2" fmla="*/ 107777 h 1729501"/>
              <a:gd name="connsiteX3" fmla="*/ 2896868 w 2921011"/>
              <a:gd name="connsiteY3" fmla="*/ 955916 h 1729501"/>
              <a:gd name="connsiteX4" fmla="*/ 1686503 w 2921011"/>
              <a:gd name="connsiteY4" fmla="*/ 1720125 h 1729501"/>
              <a:gd name="connsiteX5" fmla="*/ 189007 w 2921011"/>
              <a:gd name="connsiteY5" fmla="*/ 1335812 h 1729501"/>
              <a:gd name="connsiteX6" fmla="*/ 52068 w 2921011"/>
              <a:gd name="connsiteY6" fmla="*/ 664368 h 1729501"/>
              <a:gd name="connsiteX0" fmla="*/ 90763 w 2959706"/>
              <a:gd name="connsiteY0" fmla="*/ 664368 h 1729501"/>
              <a:gd name="connsiteX1" fmla="*/ 510415 w 2959706"/>
              <a:gd name="connsiteY1" fmla="*/ 72438 h 1729501"/>
              <a:gd name="connsiteX2" fmla="*/ 1937233 w 2959706"/>
              <a:gd name="connsiteY2" fmla="*/ 107777 h 1729501"/>
              <a:gd name="connsiteX3" fmla="*/ 2935563 w 2959706"/>
              <a:gd name="connsiteY3" fmla="*/ 955916 h 1729501"/>
              <a:gd name="connsiteX4" fmla="*/ 1725198 w 2959706"/>
              <a:gd name="connsiteY4" fmla="*/ 1720125 h 1729501"/>
              <a:gd name="connsiteX5" fmla="*/ 227702 w 2959706"/>
              <a:gd name="connsiteY5" fmla="*/ 1335812 h 1729501"/>
              <a:gd name="connsiteX6" fmla="*/ 90763 w 2959706"/>
              <a:gd name="connsiteY6" fmla="*/ 664368 h 1729501"/>
              <a:gd name="connsiteX0" fmla="*/ 52482 w 3098120"/>
              <a:gd name="connsiteY0" fmla="*/ 420427 h 1716442"/>
              <a:gd name="connsiteX1" fmla="*/ 648829 w 3098120"/>
              <a:gd name="connsiteY1" fmla="*/ 58201 h 1716442"/>
              <a:gd name="connsiteX2" fmla="*/ 2075647 w 3098120"/>
              <a:gd name="connsiteY2" fmla="*/ 93540 h 1716442"/>
              <a:gd name="connsiteX3" fmla="*/ 3073977 w 3098120"/>
              <a:gd name="connsiteY3" fmla="*/ 941679 h 1716442"/>
              <a:gd name="connsiteX4" fmla="*/ 1863612 w 3098120"/>
              <a:gd name="connsiteY4" fmla="*/ 1705888 h 1716442"/>
              <a:gd name="connsiteX5" fmla="*/ 366116 w 3098120"/>
              <a:gd name="connsiteY5" fmla="*/ 1321575 h 1716442"/>
              <a:gd name="connsiteX6" fmla="*/ 52482 w 3098120"/>
              <a:gd name="connsiteY6" fmla="*/ 420427 h 1716442"/>
              <a:gd name="connsiteX0" fmla="*/ 49200 w 3074420"/>
              <a:gd name="connsiteY0" fmla="*/ 420427 h 1380627"/>
              <a:gd name="connsiteX1" fmla="*/ 645547 w 3074420"/>
              <a:gd name="connsiteY1" fmla="*/ 58201 h 1380627"/>
              <a:gd name="connsiteX2" fmla="*/ 2072365 w 3074420"/>
              <a:gd name="connsiteY2" fmla="*/ 93540 h 1380627"/>
              <a:gd name="connsiteX3" fmla="*/ 3070695 w 3074420"/>
              <a:gd name="connsiteY3" fmla="*/ 941679 h 1380627"/>
              <a:gd name="connsiteX4" fmla="*/ 1718974 w 3074420"/>
              <a:gd name="connsiteY4" fmla="*/ 1255314 h 1380627"/>
              <a:gd name="connsiteX5" fmla="*/ 362834 w 3074420"/>
              <a:gd name="connsiteY5" fmla="*/ 1321575 h 1380627"/>
              <a:gd name="connsiteX6" fmla="*/ 49200 w 3074420"/>
              <a:gd name="connsiteY6" fmla="*/ 420427 h 1380627"/>
              <a:gd name="connsiteX0" fmla="*/ 14451 w 3039671"/>
              <a:gd name="connsiteY0" fmla="*/ 420427 h 1519241"/>
              <a:gd name="connsiteX1" fmla="*/ 610798 w 3039671"/>
              <a:gd name="connsiteY1" fmla="*/ 58201 h 1519241"/>
              <a:gd name="connsiteX2" fmla="*/ 2037616 w 3039671"/>
              <a:gd name="connsiteY2" fmla="*/ 93540 h 1519241"/>
              <a:gd name="connsiteX3" fmla="*/ 3035946 w 3039671"/>
              <a:gd name="connsiteY3" fmla="*/ 941679 h 1519241"/>
              <a:gd name="connsiteX4" fmla="*/ 1684225 w 3039671"/>
              <a:gd name="connsiteY4" fmla="*/ 1255314 h 1519241"/>
              <a:gd name="connsiteX5" fmla="*/ 314833 w 3039671"/>
              <a:gd name="connsiteY5" fmla="*/ 1480601 h 1519241"/>
              <a:gd name="connsiteX6" fmla="*/ 14451 w 3039671"/>
              <a:gd name="connsiteY6" fmla="*/ 420427 h 1519241"/>
              <a:gd name="connsiteX0" fmla="*/ 14451 w 3013287"/>
              <a:gd name="connsiteY0" fmla="*/ 444187 h 1538210"/>
              <a:gd name="connsiteX1" fmla="*/ 610798 w 3013287"/>
              <a:gd name="connsiteY1" fmla="*/ 81961 h 1538210"/>
              <a:gd name="connsiteX2" fmla="*/ 2037616 w 3013287"/>
              <a:gd name="connsiteY2" fmla="*/ 117300 h 1538210"/>
              <a:gd name="connsiteX3" fmla="*/ 3009441 w 3013287"/>
              <a:gd name="connsiteY3" fmla="*/ 1314413 h 1538210"/>
              <a:gd name="connsiteX4" fmla="*/ 1684225 w 3013287"/>
              <a:gd name="connsiteY4" fmla="*/ 1279074 h 1538210"/>
              <a:gd name="connsiteX5" fmla="*/ 314833 w 3013287"/>
              <a:gd name="connsiteY5" fmla="*/ 1504361 h 1538210"/>
              <a:gd name="connsiteX6" fmla="*/ 14451 w 3013287"/>
              <a:gd name="connsiteY6" fmla="*/ 444187 h 1538210"/>
              <a:gd name="connsiteX0" fmla="*/ 14451 w 3088805"/>
              <a:gd name="connsiteY0" fmla="*/ 444187 h 1653870"/>
              <a:gd name="connsiteX1" fmla="*/ 610798 w 3088805"/>
              <a:gd name="connsiteY1" fmla="*/ 81961 h 1653870"/>
              <a:gd name="connsiteX2" fmla="*/ 2037616 w 3088805"/>
              <a:gd name="connsiteY2" fmla="*/ 117300 h 1653870"/>
              <a:gd name="connsiteX3" fmla="*/ 3009441 w 3088805"/>
              <a:gd name="connsiteY3" fmla="*/ 1314413 h 1653870"/>
              <a:gd name="connsiteX4" fmla="*/ 1684225 w 3088805"/>
              <a:gd name="connsiteY4" fmla="*/ 1279074 h 1653870"/>
              <a:gd name="connsiteX5" fmla="*/ 314833 w 3088805"/>
              <a:gd name="connsiteY5" fmla="*/ 1504361 h 1653870"/>
              <a:gd name="connsiteX6" fmla="*/ 14451 w 3088805"/>
              <a:gd name="connsiteY6" fmla="*/ 444187 h 1653870"/>
              <a:gd name="connsiteX0" fmla="*/ 14451 w 3015725"/>
              <a:gd name="connsiteY0" fmla="*/ 547098 h 1641121"/>
              <a:gd name="connsiteX1" fmla="*/ 610798 w 3015725"/>
              <a:gd name="connsiteY1" fmla="*/ 184872 h 1641121"/>
              <a:gd name="connsiteX2" fmla="*/ 2117129 w 3015725"/>
              <a:gd name="connsiteY2" fmla="*/ 83272 h 1641121"/>
              <a:gd name="connsiteX3" fmla="*/ 3009441 w 3015725"/>
              <a:gd name="connsiteY3" fmla="*/ 1417324 h 1641121"/>
              <a:gd name="connsiteX4" fmla="*/ 1684225 w 3015725"/>
              <a:gd name="connsiteY4" fmla="*/ 1381985 h 1641121"/>
              <a:gd name="connsiteX5" fmla="*/ 314833 w 3015725"/>
              <a:gd name="connsiteY5" fmla="*/ 1607272 h 1641121"/>
              <a:gd name="connsiteX6" fmla="*/ 14451 w 3015725"/>
              <a:gd name="connsiteY6" fmla="*/ 547098 h 1641121"/>
              <a:gd name="connsiteX0" fmla="*/ 14451 w 3021919"/>
              <a:gd name="connsiteY0" fmla="*/ 550985 h 1645008"/>
              <a:gd name="connsiteX1" fmla="*/ 610798 w 3021919"/>
              <a:gd name="connsiteY1" fmla="*/ 188759 h 1645008"/>
              <a:gd name="connsiteX2" fmla="*/ 2117129 w 3021919"/>
              <a:gd name="connsiteY2" fmla="*/ 87159 h 1645008"/>
              <a:gd name="connsiteX3" fmla="*/ 3009441 w 3021919"/>
              <a:gd name="connsiteY3" fmla="*/ 1421211 h 1645008"/>
              <a:gd name="connsiteX4" fmla="*/ 1684225 w 3021919"/>
              <a:gd name="connsiteY4" fmla="*/ 1385872 h 1645008"/>
              <a:gd name="connsiteX5" fmla="*/ 314833 w 3021919"/>
              <a:gd name="connsiteY5" fmla="*/ 1611159 h 1645008"/>
              <a:gd name="connsiteX6" fmla="*/ 14451 w 3021919"/>
              <a:gd name="connsiteY6" fmla="*/ 550985 h 1645008"/>
              <a:gd name="connsiteX0" fmla="*/ 14451 w 3090903"/>
              <a:gd name="connsiteY0" fmla="*/ 550985 h 1645008"/>
              <a:gd name="connsiteX1" fmla="*/ 610798 w 3090903"/>
              <a:gd name="connsiteY1" fmla="*/ 188759 h 1645008"/>
              <a:gd name="connsiteX2" fmla="*/ 2117129 w 3090903"/>
              <a:gd name="connsiteY2" fmla="*/ 87159 h 1645008"/>
              <a:gd name="connsiteX3" fmla="*/ 3009441 w 3090903"/>
              <a:gd name="connsiteY3" fmla="*/ 1421211 h 1645008"/>
              <a:gd name="connsiteX4" fmla="*/ 1684225 w 3090903"/>
              <a:gd name="connsiteY4" fmla="*/ 1385872 h 1645008"/>
              <a:gd name="connsiteX5" fmla="*/ 314833 w 3090903"/>
              <a:gd name="connsiteY5" fmla="*/ 1611159 h 1645008"/>
              <a:gd name="connsiteX6" fmla="*/ 14451 w 3090903"/>
              <a:gd name="connsiteY6" fmla="*/ 550985 h 1645008"/>
              <a:gd name="connsiteX0" fmla="*/ 47922 w 3124374"/>
              <a:gd name="connsiteY0" fmla="*/ 550985 h 1694157"/>
              <a:gd name="connsiteX1" fmla="*/ 644269 w 3124374"/>
              <a:gd name="connsiteY1" fmla="*/ 188759 h 1694157"/>
              <a:gd name="connsiteX2" fmla="*/ 2150600 w 3124374"/>
              <a:gd name="connsiteY2" fmla="*/ 87159 h 1694157"/>
              <a:gd name="connsiteX3" fmla="*/ 3042912 w 3124374"/>
              <a:gd name="connsiteY3" fmla="*/ 1421211 h 1694157"/>
              <a:gd name="connsiteX4" fmla="*/ 1717696 w 3124374"/>
              <a:gd name="connsiteY4" fmla="*/ 1385872 h 1694157"/>
              <a:gd name="connsiteX5" fmla="*/ 348304 w 3124374"/>
              <a:gd name="connsiteY5" fmla="*/ 1611159 h 1694157"/>
              <a:gd name="connsiteX6" fmla="*/ 47922 w 3124374"/>
              <a:gd name="connsiteY6" fmla="*/ 550985 h 1694157"/>
              <a:gd name="connsiteX0" fmla="*/ 106051 w 3182503"/>
              <a:gd name="connsiteY0" fmla="*/ 550985 h 1694157"/>
              <a:gd name="connsiteX1" fmla="*/ 702398 w 3182503"/>
              <a:gd name="connsiteY1" fmla="*/ 188759 h 1694157"/>
              <a:gd name="connsiteX2" fmla="*/ 2208729 w 3182503"/>
              <a:gd name="connsiteY2" fmla="*/ 87159 h 1694157"/>
              <a:gd name="connsiteX3" fmla="*/ 3101041 w 3182503"/>
              <a:gd name="connsiteY3" fmla="*/ 1421211 h 1694157"/>
              <a:gd name="connsiteX4" fmla="*/ 1775825 w 3182503"/>
              <a:gd name="connsiteY4" fmla="*/ 1385872 h 1694157"/>
              <a:gd name="connsiteX5" fmla="*/ 406433 w 3182503"/>
              <a:gd name="connsiteY5" fmla="*/ 1611159 h 1694157"/>
              <a:gd name="connsiteX6" fmla="*/ 106051 w 3182503"/>
              <a:gd name="connsiteY6" fmla="*/ 550985 h 1694157"/>
              <a:gd name="connsiteX0" fmla="*/ 52088 w 3103437"/>
              <a:gd name="connsiteY0" fmla="*/ 633856 h 1777028"/>
              <a:gd name="connsiteX1" fmla="*/ 705861 w 3103437"/>
              <a:gd name="connsiteY1" fmla="*/ 68430 h 1777028"/>
              <a:gd name="connsiteX2" fmla="*/ 2154766 w 3103437"/>
              <a:gd name="connsiteY2" fmla="*/ 170030 h 1777028"/>
              <a:gd name="connsiteX3" fmla="*/ 3047078 w 3103437"/>
              <a:gd name="connsiteY3" fmla="*/ 1504082 h 1777028"/>
              <a:gd name="connsiteX4" fmla="*/ 1721862 w 3103437"/>
              <a:gd name="connsiteY4" fmla="*/ 1468743 h 1777028"/>
              <a:gd name="connsiteX5" fmla="*/ 352470 w 3103437"/>
              <a:gd name="connsiteY5" fmla="*/ 1694030 h 1777028"/>
              <a:gd name="connsiteX6" fmla="*/ 52088 w 3103437"/>
              <a:gd name="connsiteY6" fmla="*/ 633856 h 1777028"/>
              <a:gd name="connsiteX0" fmla="*/ 52088 w 3103437"/>
              <a:gd name="connsiteY0" fmla="*/ 633856 h 1777028"/>
              <a:gd name="connsiteX1" fmla="*/ 705861 w 3103437"/>
              <a:gd name="connsiteY1" fmla="*/ 68430 h 1777028"/>
              <a:gd name="connsiteX2" fmla="*/ 2154766 w 3103437"/>
              <a:gd name="connsiteY2" fmla="*/ 170030 h 1777028"/>
              <a:gd name="connsiteX3" fmla="*/ 3047078 w 3103437"/>
              <a:gd name="connsiteY3" fmla="*/ 1504082 h 1777028"/>
              <a:gd name="connsiteX4" fmla="*/ 1721862 w 3103437"/>
              <a:gd name="connsiteY4" fmla="*/ 1468743 h 1777028"/>
              <a:gd name="connsiteX5" fmla="*/ 352470 w 3103437"/>
              <a:gd name="connsiteY5" fmla="*/ 1694030 h 1777028"/>
              <a:gd name="connsiteX6" fmla="*/ 52088 w 3103437"/>
              <a:gd name="connsiteY6" fmla="*/ 633856 h 1777028"/>
              <a:gd name="connsiteX0" fmla="*/ 52088 w 3076899"/>
              <a:gd name="connsiteY0" fmla="*/ 617015 h 1760187"/>
              <a:gd name="connsiteX1" fmla="*/ 705861 w 3076899"/>
              <a:gd name="connsiteY1" fmla="*/ 51589 h 1760187"/>
              <a:gd name="connsiteX2" fmla="*/ 2486070 w 3076899"/>
              <a:gd name="connsiteY2" fmla="*/ 188528 h 1760187"/>
              <a:gd name="connsiteX3" fmla="*/ 3047078 w 3076899"/>
              <a:gd name="connsiteY3" fmla="*/ 1487241 h 1760187"/>
              <a:gd name="connsiteX4" fmla="*/ 1721862 w 3076899"/>
              <a:gd name="connsiteY4" fmla="*/ 1451902 h 1760187"/>
              <a:gd name="connsiteX5" fmla="*/ 352470 w 3076899"/>
              <a:gd name="connsiteY5" fmla="*/ 1677189 h 1760187"/>
              <a:gd name="connsiteX6" fmla="*/ 52088 w 3076899"/>
              <a:gd name="connsiteY6" fmla="*/ 617015 h 1760187"/>
              <a:gd name="connsiteX0" fmla="*/ 52088 w 3139190"/>
              <a:gd name="connsiteY0" fmla="*/ 666728 h 1809900"/>
              <a:gd name="connsiteX1" fmla="*/ 705861 w 3139190"/>
              <a:gd name="connsiteY1" fmla="*/ 101302 h 1809900"/>
              <a:gd name="connsiteX2" fmla="*/ 2486070 w 3139190"/>
              <a:gd name="connsiteY2" fmla="*/ 238241 h 1809900"/>
              <a:gd name="connsiteX3" fmla="*/ 3047078 w 3139190"/>
              <a:gd name="connsiteY3" fmla="*/ 1536954 h 1809900"/>
              <a:gd name="connsiteX4" fmla="*/ 1721862 w 3139190"/>
              <a:gd name="connsiteY4" fmla="*/ 1501615 h 1809900"/>
              <a:gd name="connsiteX5" fmla="*/ 352470 w 3139190"/>
              <a:gd name="connsiteY5" fmla="*/ 1726902 h 1809900"/>
              <a:gd name="connsiteX6" fmla="*/ 52088 w 3139190"/>
              <a:gd name="connsiteY6" fmla="*/ 666728 h 1809900"/>
              <a:gd name="connsiteX0" fmla="*/ 46323 w 3072007"/>
              <a:gd name="connsiteY0" fmla="*/ 617015 h 1760187"/>
              <a:gd name="connsiteX1" fmla="*/ 620583 w 3072007"/>
              <a:gd name="connsiteY1" fmla="*/ 51589 h 1760187"/>
              <a:gd name="connsiteX2" fmla="*/ 2480305 w 3072007"/>
              <a:gd name="connsiteY2" fmla="*/ 188528 h 1760187"/>
              <a:gd name="connsiteX3" fmla="*/ 3041313 w 3072007"/>
              <a:gd name="connsiteY3" fmla="*/ 1487241 h 1760187"/>
              <a:gd name="connsiteX4" fmla="*/ 1716097 w 3072007"/>
              <a:gd name="connsiteY4" fmla="*/ 1451902 h 1760187"/>
              <a:gd name="connsiteX5" fmla="*/ 346705 w 3072007"/>
              <a:gd name="connsiteY5" fmla="*/ 1677189 h 1760187"/>
              <a:gd name="connsiteX6" fmla="*/ 46323 w 3072007"/>
              <a:gd name="connsiteY6" fmla="*/ 617015 h 1760187"/>
              <a:gd name="connsiteX0" fmla="*/ 46323 w 3072007"/>
              <a:gd name="connsiteY0" fmla="*/ 655408 h 1798580"/>
              <a:gd name="connsiteX1" fmla="*/ 620583 w 3072007"/>
              <a:gd name="connsiteY1" fmla="*/ 89982 h 1798580"/>
              <a:gd name="connsiteX2" fmla="*/ 2480305 w 3072007"/>
              <a:gd name="connsiteY2" fmla="*/ 226921 h 1798580"/>
              <a:gd name="connsiteX3" fmla="*/ 3041313 w 3072007"/>
              <a:gd name="connsiteY3" fmla="*/ 1525634 h 1798580"/>
              <a:gd name="connsiteX4" fmla="*/ 1716097 w 3072007"/>
              <a:gd name="connsiteY4" fmla="*/ 1490295 h 1798580"/>
              <a:gd name="connsiteX5" fmla="*/ 346705 w 3072007"/>
              <a:gd name="connsiteY5" fmla="*/ 1715582 h 1798580"/>
              <a:gd name="connsiteX6" fmla="*/ 46323 w 3072007"/>
              <a:gd name="connsiteY6" fmla="*/ 655408 h 1798580"/>
              <a:gd name="connsiteX0" fmla="*/ 55939 w 3080191"/>
              <a:gd name="connsiteY0" fmla="*/ 671655 h 1814827"/>
              <a:gd name="connsiteX1" fmla="*/ 762720 w 3080191"/>
              <a:gd name="connsiteY1" fmla="*/ 84142 h 1814827"/>
              <a:gd name="connsiteX2" fmla="*/ 2489921 w 3080191"/>
              <a:gd name="connsiteY2" fmla="*/ 243168 h 1814827"/>
              <a:gd name="connsiteX3" fmla="*/ 3050929 w 3080191"/>
              <a:gd name="connsiteY3" fmla="*/ 1541881 h 1814827"/>
              <a:gd name="connsiteX4" fmla="*/ 1725713 w 3080191"/>
              <a:gd name="connsiteY4" fmla="*/ 1506542 h 1814827"/>
              <a:gd name="connsiteX5" fmla="*/ 356321 w 3080191"/>
              <a:gd name="connsiteY5" fmla="*/ 1731829 h 1814827"/>
              <a:gd name="connsiteX6" fmla="*/ 55939 w 3080191"/>
              <a:gd name="connsiteY6" fmla="*/ 671655 h 1814827"/>
              <a:gd name="connsiteX0" fmla="*/ 55939 w 3080191"/>
              <a:gd name="connsiteY0" fmla="*/ 663836 h 1807008"/>
              <a:gd name="connsiteX1" fmla="*/ 762720 w 3080191"/>
              <a:gd name="connsiteY1" fmla="*/ 76323 h 1807008"/>
              <a:gd name="connsiteX2" fmla="*/ 2489921 w 3080191"/>
              <a:gd name="connsiteY2" fmla="*/ 235349 h 1807008"/>
              <a:gd name="connsiteX3" fmla="*/ 3050929 w 3080191"/>
              <a:gd name="connsiteY3" fmla="*/ 1534062 h 1807008"/>
              <a:gd name="connsiteX4" fmla="*/ 1725713 w 3080191"/>
              <a:gd name="connsiteY4" fmla="*/ 1498723 h 1807008"/>
              <a:gd name="connsiteX5" fmla="*/ 356321 w 3080191"/>
              <a:gd name="connsiteY5" fmla="*/ 1724010 h 1807008"/>
              <a:gd name="connsiteX6" fmla="*/ 55939 w 3080191"/>
              <a:gd name="connsiteY6" fmla="*/ 663836 h 1807008"/>
              <a:gd name="connsiteX0" fmla="*/ 79151 w 3103403"/>
              <a:gd name="connsiteY0" fmla="*/ 663836 h 1807008"/>
              <a:gd name="connsiteX1" fmla="*/ 785932 w 3103403"/>
              <a:gd name="connsiteY1" fmla="*/ 76323 h 1807008"/>
              <a:gd name="connsiteX2" fmla="*/ 2513133 w 3103403"/>
              <a:gd name="connsiteY2" fmla="*/ 235349 h 1807008"/>
              <a:gd name="connsiteX3" fmla="*/ 3074141 w 3103403"/>
              <a:gd name="connsiteY3" fmla="*/ 1534062 h 1807008"/>
              <a:gd name="connsiteX4" fmla="*/ 1748925 w 3103403"/>
              <a:gd name="connsiteY4" fmla="*/ 1498723 h 1807008"/>
              <a:gd name="connsiteX5" fmla="*/ 379533 w 3103403"/>
              <a:gd name="connsiteY5" fmla="*/ 1724010 h 1807008"/>
              <a:gd name="connsiteX6" fmla="*/ 79151 w 3103403"/>
              <a:gd name="connsiteY6" fmla="*/ 663836 h 18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3403" h="1807008">
                <a:moveTo>
                  <a:pt x="79151" y="663836"/>
                </a:moveTo>
                <a:cubicBezTo>
                  <a:pt x="199893" y="389222"/>
                  <a:pt x="371433" y="218416"/>
                  <a:pt x="785932" y="76323"/>
                </a:cubicBezTo>
                <a:cubicBezTo>
                  <a:pt x="1200431" y="-65770"/>
                  <a:pt x="2131765" y="-7607"/>
                  <a:pt x="2513133" y="235349"/>
                </a:cubicBezTo>
                <a:cubicBezTo>
                  <a:pt x="2894501" y="478305"/>
                  <a:pt x="3201509" y="1323500"/>
                  <a:pt x="3074141" y="1534062"/>
                </a:cubicBezTo>
                <a:cubicBezTo>
                  <a:pt x="2946773" y="1744624"/>
                  <a:pt x="2198026" y="1467065"/>
                  <a:pt x="1748925" y="1498723"/>
                </a:cubicBezTo>
                <a:cubicBezTo>
                  <a:pt x="1299824" y="1530381"/>
                  <a:pt x="838942" y="1991262"/>
                  <a:pt x="379533" y="1724010"/>
                </a:cubicBezTo>
                <a:cubicBezTo>
                  <a:pt x="-79876" y="1456758"/>
                  <a:pt x="-41591" y="938450"/>
                  <a:pt x="79151" y="663836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23000">
                <a:schemeClr val="bg1">
                  <a:lumMod val="75000"/>
                </a:schemeClr>
              </a:gs>
              <a:gs pos="69000">
                <a:schemeClr val="bg1">
                  <a:lumMod val="65000"/>
                </a:schemeClr>
              </a:gs>
              <a:gs pos="97000">
                <a:schemeClr val="bg1">
                  <a:lumMod val="50000"/>
                </a:schemeClr>
              </a:gs>
            </a:gsLst>
            <a:lin ang="2700000" scaled="1"/>
            <a:tileRect/>
          </a:gradFill>
          <a:ln w="12700" cap="rnd">
            <a:noFill/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9151 w 3103403"/>
                      <a:gd name="connsiteY0" fmla="*/ 663836 h 1807008"/>
                      <a:gd name="connsiteX1" fmla="*/ 785932 w 3103403"/>
                      <a:gd name="connsiteY1" fmla="*/ 76323 h 1807008"/>
                      <a:gd name="connsiteX2" fmla="*/ 2513133 w 3103403"/>
                      <a:gd name="connsiteY2" fmla="*/ 235349 h 1807008"/>
                      <a:gd name="connsiteX3" fmla="*/ 3074141 w 3103403"/>
                      <a:gd name="connsiteY3" fmla="*/ 1534062 h 1807008"/>
                      <a:gd name="connsiteX4" fmla="*/ 1748925 w 3103403"/>
                      <a:gd name="connsiteY4" fmla="*/ 1498723 h 1807008"/>
                      <a:gd name="connsiteX5" fmla="*/ 379533 w 3103403"/>
                      <a:gd name="connsiteY5" fmla="*/ 1724010 h 1807008"/>
                      <a:gd name="connsiteX6" fmla="*/ 79151 w 3103403"/>
                      <a:gd name="connsiteY6" fmla="*/ 663836 h 180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03403" h="1807008" extrusionOk="0">
                        <a:moveTo>
                          <a:pt x="79151" y="663836"/>
                        </a:moveTo>
                        <a:cubicBezTo>
                          <a:pt x="180916" y="377517"/>
                          <a:pt x="341594" y="229615"/>
                          <a:pt x="785932" y="76323"/>
                        </a:cubicBezTo>
                        <a:cubicBezTo>
                          <a:pt x="1273825" y="-50319"/>
                          <a:pt x="2107614" y="-6839"/>
                          <a:pt x="2513133" y="235349"/>
                        </a:cubicBezTo>
                        <a:cubicBezTo>
                          <a:pt x="2864435" y="507666"/>
                          <a:pt x="3199426" y="1335015"/>
                          <a:pt x="3074141" y="1534062"/>
                        </a:cubicBezTo>
                        <a:cubicBezTo>
                          <a:pt x="2872281" y="1703868"/>
                          <a:pt x="2234975" y="1484719"/>
                          <a:pt x="1748925" y="1498723"/>
                        </a:cubicBezTo>
                        <a:cubicBezTo>
                          <a:pt x="1323134" y="1533146"/>
                          <a:pt x="869548" y="1928275"/>
                          <a:pt x="379533" y="1724010"/>
                        </a:cubicBezTo>
                        <a:cubicBezTo>
                          <a:pt x="-89829" y="1455234"/>
                          <a:pt x="-63805" y="959364"/>
                          <a:pt x="79151" y="6638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  <p:sp>
        <p:nvSpPr>
          <p:cNvPr id="73" name="弧形 72">
            <a:extLst>
              <a:ext uri="{FF2B5EF4-FFF2-40B4-BE49-F238E27FC236}">
                <a16:creationId xmlns:a16="http://schemas.microsoft.com/office/drawing/2014/main" id="{71B67B5F-BAC2-4EC9-89BB-C2DB91DE59BF}"/>
              </a:ext>
            </a:extLst>
          </p:cNvPr>
          <p:cNvSpPr/>
          <p:nvPr/>
        </p:nvSpPr>
        <p:spPr>
          <a:xfrm rot="349682">
            <a:off x="973543" y="1036683"/>
            <a:ext cx="191369" cy="312876"/>
          </a:xfrm>
          <a:prstGeom prst="arc">
            <a:avLst>
              <a:gd name="adj1" fmla="val 16142456"/>
              <a:gd name="adj2" fmla="val 5327982"/>
            </a:avLst>
          </a:prstGeom>
          <a:ln w="12700" cap="rnd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13F6CA3-FA12-E19B-2213-422CA2CB980C}"/>
              </a:ext>
            </a:extLst>
          </p:cNvPr>
          <p:cNvCxnSpPr>
            <a:cxnSpLocks/>
          </p:cNvCxnSpPr>
          <p:nvPr/>
        </p:nvCxnSpPr>
        <p:spPr>
          <a:xfrm>
            <a:off x="136857" y="2118601"/>
            <a:ext cx="2631414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23000">
                  <a:schemeClr val="bg2">
                    <a:lumMod val="50000"/>
                  </a:schemeClr>
                </a:gs>
                <a:gs pos="69000">
                  <a:schemeClr val="bg2">
                    <a:lumMod val="25000"/>
                  </a:schemeClr>
                </a:gs>
                <a:gs pos="97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0818214-17A9-3151-837D-DA61FED41429}"/>
              </a:ext>
            </a:extLst>
          </p:cNvPr>
          <p:cNvCxnSpPr>
            <a:cxnSpLocks/>
          </p:cNvCxnSpPr>
          <p:nvPr/>
        </p:nvCxnSpPr>
        <p:spPr>
          <a:xfrm flipH="1">
            <a:off x="990841" y="1358467"/>
            <a:ext cx="66269" cy="760134"/>
          </a:xfrm>
          <a:prstGeom prst="line">
            <a:avLst/>
          </a:prstGeom>
          <a:ln w="12700" cap="rnd">
            <a:solidFill>
              <a:schemeClr val="dk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AF38DEF-B110-78DD-9DF0-8A724EDA61D1}"/>
              </a:ext>
            </a:extLst>
          </p:cNvPr>
          <p:cNvCxnSpPr>
            <a:cxnSpLocks/>
          </p:cNvCxnSpPr>
          <p:nvPr/>
        </p:nvCxnSpPr>
        <p:spPr>
          <a:xfrm>
            <a:off x="1980969" y="1332350"/>
            <a:ext cx="44141" cy="786251"/>
          </a:xfrm>
          <a:prstGeom prst="line">
            <a:avLst/>
          </a:prstGeom>
          <a:ln w="12700" cap="rnd">
            <a:solidFill>
              <a:schemeClr val="dk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590C335-1169-665B-A21F-6E78CB0AF632}"/>
                  </a:ext>
                </a:extLst>
              </p:cNvPr>
              <p:cNvSpPr txBox="1"/>
              <p:nvPr/>
            </p:nvSpPr>
            <p:spPr>
              <a:xfrm>
                <a:off x="2768271" y="2023481"/>
                <a:ext cx="202926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𝒯</m:t>
                      </m:r>
                    </m:oMath>
                  </m:oMathPara>
                </a14:m>
                <a:endParaRPr lang="zh-CN" altLang="en-US" sz="10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590C335-1169-665B-A21F-6E78CB0AF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271" y="2023481"/>
                <a:ext cx="202926" cy="1902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A7EF247-7FA6-AA48-BDA6-DE9CD8F60877}"/>
                  </a:ext>
                </a:extLst>
              </p:cNvPr>
              <p:cNvSpPr txBox="1"/>
              <p:nvPr/>
            </p:nvSpPr>
            <p:spPr>
              <a:xfrm>
                <a:off x="2054516" y="1364716"/>
                <a:ext cx="194074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100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zh-CN" altLang="en-US" sz="1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CA7EF247-7FA6-AA48-BDA6-DE9CD8F60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516" y="1364716"/>
                <a:ext cx="194074" cy="190240"/>
              </a:xfrm>
              <a:prstGeom prst="rect">
                <a:avLst/>
              </a:prstGeom>
              <a:blipFill>
                <a:blip r:embed="rId3"/>
                <a:stretch>
                  <a:fillRect l="-15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135F8865-7A4A-2C5B-123D-6A8176CC9877}"/>
              </a:ext>
            </a:extLst>
          </p:cNvPr>
          <p:cNvSpPr/>
          <p:nvPr/>
        </p:nvSpPr>
        <p:spPr>
          <a:xfrm>
            <a:off x="110141" y="915572"/>
            <a:ext cx="515930" cy="622374"/>
          </a:xfrm>
          <a:custGeom>
            <a:avLst/>
            <a:gdLst>
              <a:gd name="connsiteX0" fmla="*/ 0 w 485847"/>
              <a:gd name="connsiteY0" fmla="*/ 389594 h 456054"/>
              <a:gd name="connsiteX1" fmla="*/ 433137 w 485847"/>
              <a:gd name="connsiteY1" fmla="*/ 456054 h 456054"/>
              <a:gd name="connsiteX2" fmla="*/ 485847 w 485847"/>
              <a:gd name="connsiteY2" fmla="*/ 57293 h 456054"/>
              <a:gd name="connsiteX3" fmla="*/ 462929 w 485847"/>
              <a:gd name="connsiteY3" fmla="*/ 52710 h 456054"/>
              <a:gd name="connsiteX4" fmla="*/ 93961 w 485847"/>
              <a:gd name="connsiteY4" fmla="*/ 0 h 456054"/>
              <a:gd name="connsiteX5" fmla="*/ 0 w 485847"/>
              <a:gd name="connsiteY5" fmla="*/ 389594 h 456054"/>
              <a:gd name="connsiteX0" fmla="*/ 0 w 485847"/>
              <a:gd name="connsiteY0" fmla="*/ 529390 h 595850"/>
              <a:gd name="connsiteX1" fmla="*/ 433137 w 485847"/>
              <a:gd name="connsiteY1" fmla="*/ 595850 h 595850"/>
              <a:gd name="connsiteX2" fmla="*/ 485847 w 485847"/>
              <a:gd name="connsiteY2" fmla="*/ 197089 h 595850"/>
              <a:gd name="connsiteX3" fmla="*/ 291049 w 485847"/>
              <a:gd name="connsiteY3" fmla="*/ 0 h 595850"/>
              <a:gd name="connsiteX4" fmla="*/ 93961 w 485847"/>
              <a:gd name="connsiteY4" fmla="*/ 139796 h 595850"/>
              <a:gd name="connsiteX5" fmla="*/ 0 w 485847"/>
              <a:gd name="connsiteY5" fmla="*/ 529390 h 595850"/>
              <a:gd name="connsiteX0" fmla="*/ 0 w 485847"/>
              <a:gd name="connsiteY0" fmla="*/ 530371 h 596831"/>
              <a:gd name="connsiteX1" fmla="*/ 433137 w 485847"/>
              <a:gd name="connsiteY1" fmla="*/ 596831 h 596831"/>
              <a:gd name="connsiteX2" fmla="*/ 485847 w 485847"/>
              <a:gd name="connsiteY2" fmla="*/ 198070 h 596831"/>
              <a:gd name="connsiteX3" fmla="*/ 291049 w 485847"/>
              <a:gd name="connsiteY3" fmla="*/ 981 h 596831"/>
              <a:gd name="connsiteX4" fmla="*/ 93961 w 485847"/>
              <a:gd name="connsiteY4" fmla="*/ 140777 h 596831"/>
              <a:gd name="connsiteX5" fmla="*/ 0 w 485847"/>
              <a:gd name="connsiteY5" fmla="*/ 530371 h 596831"/>
              <a:gd name="connsiteX0" fmla="*/ 0 w 500926"/>
              <a:gd name="connsiteY0" fmla="*/ 530371 h 596831"/>
              <a:gd name="connsiteX1" fmla="*/ 433137 w 500926"/>
              <a:gd name="connsiteY1" fmla="*/ 596831 h 596831"/>
              <a:gd name="connsiteX2" fmla="*/ 485847 w 500926"/>
              <a:gd name="connsiteY2" fmla="*/ 198070 h 596831"/>
              <a:gd name="connsiteX3" fmla="*/ 291049 w 500926"/>
              <a:gd name="connsiteY3" fmla="*/ 981 h 596831"/>
              <a:gd name="connsiteX4" fmla="*/ 93961 w 500926"/>
              <a:gd name="connsiteY4" fmla="*/ 140777 h 596831"/>
              <a:gd name="connsiteX5" fmla="*/ 0 w 500926"/>
              <a:gd name="connsiteY5" fmla="*/ 530371 h 596831"/>
              <a:gd name="connsiteX0" fmla="*/ 0 w 500926"/>
              <a:gd name="connsiteY0" fmla="*/ 530371 h 621275"/>
              <a:gd name="connsiteX1" fmla="*/ 433137 w 500926"/>
              <a:gd name="connsiteY1" fmla="*/ 596831 h 621275"/>
              <a:gd name="connsiteX2" fmla="*/ 485847 w 500926"/>
              <a:gd name="connsiteY2" fmla="*/ 198070 h 621275"/>
              <a:gd name="connsiteX3" fmla="*/ 291049 w 500926"/>
              <a:gd name="connsiteY3" fmla="*/ 981 h 621275"/>
              <a:gd name="connsiteX4" fmla="*/ 93961 w 500926"/>
              <a:gd name="connsiteY4" fmla="*/ 140777 h 621275"/>
              <a:gd name="connsiteX5" fmla="*/ 0 w 500926"/>
              <a:gd name="connsiteY5" fmla="*/ 530371 h 621275"/>
              <a:gd name="connsiteX0" fmla="*/ 15004 w 515930"/>
              <a:gd name="connsiteY0" fmla="*/ 530371 h 621275"/>
              <a:gd name="connsiteX1" fmla="*/ 448141 w 515930"/>
              <a:gd name="connsiteY1" fmla="*/ 596831 h 621275"/>
              <a:gd name="connsiteX2" fmla="*/ 500851 w 515930"/>
              <a:gd name="connsiteY2" fmla="*/ 198070 h 621275"/>
              <a:gd name="connsiteX3" fmla="*/ 306053 w 515930"/>
              <a:gd name="connsiteY3" fmla="*/ 981 h 621275"/>
              <a:gd name="connsiteX4" fmla="*/ 108965 w 515930"/>
              <a:gd name="connsiteY4" fmla="*/ 140777 h 621275"/>
              <a:gd name="connsiteX5" fmla="*/ 15004 w 515930"/>
              <a:gd name="connsiteY5" fmla="*/ 530371 h 621275"/>
              <a:gd name="connsiteX0" fmla="*/ 15004 w 515930"/>
              <a:gd name="connsiteY0" fmla="*/ 531470 h 622374"/>
              <a:gd name="connsiteX1" fmla="*/ 448141 w 515930"/>
              <a:gd name="connsiteY1" fmla="*/ 597930 h 622374"/>
              <a:gd name="connsiteX2" fmla="*/ 500851 w 515930"/>
              <a:gd name="connsiteY2" fmla="*/ 199169 h 622374"/>
              <a:gd name="connsiteX3" fmla="*/ 306053 w 515930"/>
              <a:gd name="connsiteY3" fmla="*/ 2080 h 622374"/>
              <a:gd name="connsiteX4" fmla="*/ 108965 w 515930"/>
              <a:gd name="connsiteY4" fmla="*/ 141876 h 622374"/>
              <a:gd name="connsiteX5" fmla="*/ 15004 w 515930"/>
              <a:gd name="connsiteY5" fmla="*/ 531470 h 62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5930" h="622374">
                <a:moveTo>
                  <a:pt x="15004" y="531470"/>
                </a:moveTo>
                <a:cubicBezTo>
                  <a:pt x="71533" y="607479"/>
                  <a:pt x="367167" y="653314"/>
                  <a:pt x="448141" y="597930"/>
                </a:cubicBezTo>
                <a:cubicBezTo>
                  <a:pt x="529116" y="542547"/>
                  <a:pt x="524532" y="298477"/>
                  <a:pt x="500851" y="199169"/>
                </a:cubicBezTo>
                <a:cubicBezTo>
                  <a:pt x="477170" y="99861"/>
                  <a:pt x="371367" y="11629"/>
                  <a:pt x="306053" y="2080"/>
                </a:cubicBezTo>
                <a:cubicBezTo>
                  <a:pt x="240739" y="-7469"/>
                  <a:pt x="140285" y="12011"/>
                  <a:pt x="108965" y="141876"/>
                </a:cubicBezTo>
                <a:cubicBezTo>
                  <a:pt x="77645" y="271741"/>
                  <a:pt x="-41525" y="455461"/>
                  <a:pt x="15004" y="53147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6A4AD3C7-3FBE-D93A-0321-FB732597D910}"/>
              </a:ext>
            </a:extLst>
          </p:cNvPr>
          <p:cNvSpPr/>
          <p:nvPr/>
        </p:nvSpPr>
        <p:spPr>
          <a:xfrm rot="19089751">
            <a:off x="302958" y="1027446"/>
            <a:ext cx="56910" cy="5691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66BC9CC9-F39A-D94D-E7E4-C05A235C19D3}"/>
                  </a:ext>
                </a:extLst>
              </p:cNvPr>
              <p:cNvSpPr txBox="1"/>
              <p:nvPr/>
            </p:nvSpPr>
            <p:spPr>
              <a:xfrm>
                <a:off x="295793" y="1037736"/>
                <a:ext cx="158115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66BC9CC9-F39A-D94D-E7E4-C05A235C1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93" y="1037736"/>
                <a:ext cx="158115" cy="190240"/>
              </a:xfrm>
              <a:prstGeom prst="rect">
                <a:avLst/>
              </a:prstGeom>
              <a:blipFill>
                <a:blip r:embed="rId4"/>
                <a:stretch>
                  <a:fillRect l="-8000" r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4B418F1-A30A-A41F-FCF2-9F7D5923370B}"/>
                  </a:ext>
                </a:extLst>
              </p:cNvPr>
              <p:cNvSpPr txBox="1"/>
              <p:nvPr/>
            </p:nvSpPr>
            <p:spPr>
              <a:xfrm>
                <a:off x="194890" y="1343228"/>
                <a:ext cx="38125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:r>
                  <a:rPr lang="zh-CN" altLang="en-US" sz="1000" dirty="0"/>
                  <a:t>物体</a:t>
                </a:r>
                <a14:m>
                  <m:oMath xmlns:m="http://schemas.openxmlformats.org/officeDocument/2006/math">
                    <m:r>
                      <a:rPr lang="en-US" altLang="zh-CN" sz="1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24B418F1-A30A-A41F-FCF2-9F7D59233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90" y="1343228"/>
                <a:ext cx="381254" cy="190240"/>
              </a:xfrm>
              <a:prstGeom prst="rect">
                <a:avLst/>
              </a:prstGeom>
              <a:blipFill>
                <a:blip r:embed="rId5"/>
                <a:stretch>
                  <a:fillRect l="-15873" t="-9375" r="-4762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任意多边形: 形状 90">
            <a:extLst>
              <a:ext uri="{FF2B5EF4-FFF2-40B4-BE49-F238E27FC236}">
                <a16:creationId xmlns:a16="http://schemas.microsoft.com/office/drawing/2014/main" id="{5449E838-3A12-0AE4-7901-F25841F43BF8}"/>
              </a:ext>
            </a:extLst>
          </p:cNvPr>
          <p:cNvSpPr/>
          <p:nvPr/>
        </p:nvSpPr>
        <p:spPr>
          <a:xfrm>
            <a:off x="719480" y="762135"/>
            <a:ext cx="1526152" cy="888627"/>
          </a:xfrm>
          <a:custGeom>
            <a:avLst/>
            <a:gdLst>
              <a:gd name="connsiteX0" fmla="*/ 0 w 2844800"/>
              <a:gd name="connsiteY0" fmla="*/ 578678 h 1647687"/>
              <a:gd name="connsiteX1" fmla="*/ 419652 w 2844800"/>
              <a:gd name="connsiteY1" fmla="*/ 0 h 1647687"/>
              <a:gd name="connsiteX2" fmla="*/ 1846470 w 2844800"/>
              <a:gd name="connsiteY2" fmla="*/ 35339 h 1647687"/>
              <a:gd name="connsiteX3" fmla="*/ 2844800 w 2844800"/>
              <a:gd name="connsiteY3" fmla="*/ 883478 h 1647687"/>
              <a:gd name="connsiteX4" fmla="*/ 1634435 w 2844800"/>
              <a:gd name="connsiteY4" fmla="*/ 1647687 h 1647687"/>
              <a:gd name="connsiteX5" fmla="*/ 136939 w 2844800"/>
              <a:gd name="connsiteY5" fmla="*/ 1263374 h 1647687"/>
              <a:gd name="connsiteX6" fmla="*/ 0 w 2844800"/>
              <a:gd name="connsiteY6" fmla="*/ 578678 h 1647687"/>
              <a:gd name="connsiteX0" fmla="*/ 52068 w 2896868"/>
              <a:gd name="connsiteY0" fmla="*/ 578678 h 1657125"/>
              <a:gd name="connsiteX1" fmla="*/ 471720 w 2896868"/>
              <a:gd name="connsiteY1" fmla="*/ 0 h 1657125"/>
              <a:gd name="connsiteX2" fmla="*/ 1898538 w 2896868"/>
              <a:gd name="connsiteY2" fmla="*/ 35339 h 1657125"/>
              <a:gd name="connsiteX3" fmla="*/ 2896868 w 2896868"/>
              <a:gd name="connsiteY3" fmla="*/ 883478 h 1657125"/>
              <a:gd name="connsiteX4" fmla="*/ 1686503 w 2896868"/>
              <a:gd name="connsiteY4" fmla="*/ 1647687 h 1657125"/>
              <a:gd name="connsiteX5" fmla="*/ 189007 w 2896868"/>
              <a:gd name="connsiteY5" fmla="*/ 1263374 h 1657125"/>
              <a:gd name="connsiteX6" fmla="*/ 52068 w 2896868"/>
              <a:gd name="connsiteY6" fmla="*/ 578678 h 1657125"/>
              <a:gd name="connsiteX0" fmla="*/ 52068 w 2896868"/>
              <a:gd name="connsiteY0" fmla="*/ 578678 h 1657125"/>
              <a:gd name="connsiteX1" fmla="*/ 471720 w 2896868"/>
              <a:gd name="connsiteY1" fmla="*/ 0 h 1657125"/>
              <a:gd name="connsiteX2" fmla="*/ 1898538 w 2896868"/>
              <a:gd name="connsiteY2" fmla="*/ 35339 h 1657125"/>
              <a:gd name="connsiteX3" fmla="*/ 2896868 w 2896868"/>
              <a:gd name="connsiteY3" fmla="*/ 883478 h 1657125"/>
              <a:gd name="connsiteX4" fmla="*/ 1686503 w 2896868"/>
              <a:gd name="connsiteY4" fmla="*/ 1647687 h 1657125"/>
              <a:gd name="connsiteX5" fmla="*/ 189007 w 2896868"/>
              <a:gd name="connsiteY5" fmla="*/ 1263374 h 1657125"/>
              <a:gd name="connsiteX6" fmla="*/ 52068 w 2896868"/>
              <a:gd name="connsiteY6" fmla="*/ 578678 h 1657125"/>
              <a:gd name="connsiteX0" fmla="*/ 52068 w 2898294"/>
              <a:gd name="connsiteY0" fmla="*/ 578678 h 1657125"/>
              <a:gd name="connsiteX1" fmla="*/ 471720 w 2898294"/>
              <a:gd name="connsiteY1" fmla="*/ 0 h 1657125"/>
              <a:gd name="connsiteX2" fmla="*/ 1898538 w 2898294"/>
              <a:gd name="connsiteY2" fmla="*/ 35339 h 1657125"/>
              <a:gd name="connsiteX3" fmla="*/ 2896868 w 2898294"/>
              <a:gd name="connsiteY3" fmla="*/ 883478 h 1657125"/>
              <a:gd name="connsiteX4" fmla="*/ 1686503 w 2898294"/>
              <a:gd name="connsiteY4" fmla="*/ 1647687 h 1657125"/>
              <a:gd name="connsiteX5" fmla="*/ 189007 w 2898294"/>
              <a:gd name="connsiteY5" fmla="*/ 1263374 h 1657125"/>
              <a:gd name="connsiteX6" fmla="*/ 52068 w 2898294"/>
              <a:gd name="connsiteY6" fmla="*/ 578678 h 1657125"/>
              <a:gd name="connsiteX0" fmla="*/ 52068 w 2921011"/>
              <a:gd name="connsiteY0" fmla="*/ 578678 h 1657125"/>
              <a:gd name="connsiteX1" fmla="*/ 471720 w 2921011"/>
              <a:gd name="connsiteY1" fmla="*/ 0 h 1657125"/>
              <a:gd name="connsiteX2" fmla="*/ 1898538 w 2921011"/>
              <a:gd name="connsiteY2" fmla="*/ 35339 h 1657125"/>
              <a:gd name="connsiteX3" fmla="*/ 2896868 w 2921011"/>
              <a:gd name="connsiteY3" fmla="*/ 883478 h 1657125"/>
              <a:gd name="connsiteX4" fmla="*/ 1686503 w 2921011"/>
              <a:gd name="connsiteY4" fmla="*/ 1647687 h 1657125"/>
              <a:gd name="connsiteX5" fmla="*/ 189007 w 2921011"/>
              <a:gd name="connsiteY5" fmla="*/ 1263374 h 1657125"/>
              <a:gd name="connsiteX6" fmla="*/ 52068 w 2921011"/>
              <a:gd name="connsiteY6" fmla="*/ 578678 h 1657125"/>
              <a:gd name="connsiteX0" fmla="*/ 52068 w 2921011"/>
              <a:gd name="connsiteY0" fmla="*/ 578678 h 1657125"/>
              <a:gd name="connsiteX1" fmla="*/ 471720 w 2921011"/>
              <a:gd name="connsiteY1" fmla="*/ 0 h 1657125"/>
              <a:gd name="connsiteX2" fmla="*/ 1898538 w 2921011"/>
              <a:gd name="connsiteY2" fmla="*/ 35339 h 1657125"/>
              <a:gd name="connsiteX3" fmla="*/ 2896868 w 2921011"/>
              <a:gd name="connsiteY3" fmla="*/ 883478 h 1657125"/>
              <a:gd name="connsiteX4" fmla="*/ 1686503 w 2921011"/>
              <a:gd name="connsiteY4" fmla="*/ 1647687 h 1657125"/>
              <a:gd name="connsiteX5" fmla="*/ 189007 w 2921011"/>
              <a:gd name="connsiteY5" fmla="*/ 1263374 h 1657125"/>
              <a:gd name="connsiteX6" fmla="*/ 52068 w 2921011"/>
              <a:gd name="connsiteY6" fmla="*/ 578678 h 1657125"/>
              <a:gd name="connsiteX0" fmla="*/ 52068 w 2921011"/>
              <a:gd name="connsiteY0" fmla="*/ 650261 h 1728708"/>
              <a:gd name="connsiteX1" fmla="*/ 471720 w 2921011"/>
              <a:gd name="connsiteY1" fmla="*/ 71583 h 1728708"/>
              <a:gd name="connsiteX2" fmla="*/ 1898538 w 2921011"/>
              <a:gd name="connsiteY2" fmla="*/ 106922 h 1728708"/>
              <a:gd name="connsiteX3" fmla="*/ 2896868 w 2921011"/>
              <a:gd name="connsiteY3" fmla="*/ 955061 h 1728708"/>
              <a:gd name="connsiteX4" fmla="*/ 1686503 w 2921011"/>
              <a:gd name="connsiteY4" fmla="*/ 1719270 h 1728708"/>
              <a:gd name="connsiteX5" fmla="*/ 189007 w 2921011"/>
              <a:gd name="connsiteY5" fmla="*/ 1334957 h 1728708"/>
              <a:gd name="connsiteX6" fmla="*/ 52068 w 2921011"/>
              <a:gd name="connsiteY6" fmla="*/ 650261 h 1728708"/>
              <a:gd name="connsiteX0" fmla="*/ 52068 w 2921011"/>
              <a:gd name="connsiteY0" fmla="*/ 692169 h 1770616"/>
              <a:gd name="connsiteX1" fmla="*/ 471720 w 2921011"/>
              <a:gd name="connsiteY1" fmla="*/ 113491 h 1770616"/>
              <a:gd name="connsiteX2" fmla="*/ 1898538 w 2921011"/>
              <a:gd name="connsiteY2" fmla="*/ 148830 h 1770616"/>
              <a:gd name="connsiteX3" fmla="*/ 2896868 w 2921011"/>
              <a:gd name="connsiteY3" fmla="*/ 996969 h 1770616"/>
              <a:gd name="connsiteX4" fmla="*/ 1686503 w 2921011"/>
              <a:gd name="connsiteY4" fmla="*/ 1761178 h 1770616"/>
              <a:gd name="connsiteX5" fmla="*/ 189007 w 2921011"/>
              <a:gd name="connsiteY5" fmla="*/ 1376865 h 1770616"/>
              <a:gd name="connsiteX6" fmla="*/ 52068 w 2921011"/>
              <a:gd name="connsiteY6" fmla="*/ 692169 h 1770616"/>
              <a:gd name="connsiteX0" fmla="*/ 52068 w 2921011"/>
              <a:gd name="connsiteY0" fmla="*/ 664368 h 1729501"/>
              <a:gd name="connsiteX1" fmla="*/ 471720 w 2921011"/>
              <a:gd name="connsiteY1" fmla="*/ 72438 h 1729501"/>
              <a:gd name="connsiteX2" fmla="*/ 1898538 w 2921011"/>
              <a:gd name="connsiteY2" fmla="*/ 107777 h 1729501"/>
              <a:gd name="connsiteX3" fmla="*/ 2896868 w 2921011"/>
              <a:gd name="connsiteY3" fmla="*/ 955916 h 1729501"/>
              <a:gd name="connsiteX4" fmla="*/ 1686503 w 2921011"/>
              <a:gd name="connsiteY4" fmla="*/ 1720125 h 1729501"/>
              <a:gd name="connsiteX5" fmla="*/ 189007 w 2921011"/>
              <a:gd name="connsiteY5" fmla="*/ 1335812 h 1729501"/>
              <a:gd name="connsiteX6" fmla="*/ 52068 w 2921011"/>
              <a:gd name="connsiteY6" fmla="*/ 664368 h 1729501"/>
              <a:gd name="connsiteX0" fmla="*/ 90763 w 2959706"/>
              <a:gd name="connsiteY0" fmla="*/ 664368 h 1729501"/>
              <a:gd name="connsiteX1" fmla="*/ 510415 w 2959706"/>
              <a:gd name="connsiteY1" fmla="*/ 72438 h 1729501"/>
              <a:gd name="connsiteX2" fmla="*/ 1937233 w 2959706"/>
              <a:gd name="connsiteY2" fmla="*/ 107777 h 1729501"/>
              <a:gd name="connsiteX3" fmla="*/ 2935563 w 2959706"/>
              <a:gd name="connsiteY3" fmla="*/ 955916 h 1729501"/>
              <a:gd name="connsiteX4" fmla="*/ 1725198 w 2959706"/>
              <a:gd name="connsiteY4" fmla="*/ 1720125 h 1729501"/>
              <a:gd name="connsiteX5" fmla="*/ 227702 w 2959706"/>
              <a:gd name="connsiteY5" fmla="*/ 1335812 h 1729501"/>
              <a:gd name="connsiteX6" fmla="*/ 90763 w 2959706"/>
              <a:gd name="connsiteY6" fmla="*/ 664368 h 1729501"/>
              <a:gd name="connsiteX0" fmla="*/ 52482 w 3098120"/>
              <a:gd name="connsiteY0" fmla="*/ 420427 h 1716442"/>
              <a:gd name="connsiteX1" fmla="*/ 648829 w 3098120"/>
              <a:gd name="connsiteY1" fmla="*/ 58201 h 1716442"/>
              <a:gd name="connsiteX2" fmla="*/ 2075647 w 3098120"/>
              <a:gd name="connsiteY2" fmla="*/ 93540 h 1716442"/>
              <a:gd name="connsiteX3" fmla="*/ 3073977 w 3098120"/>
              <a:gd name="connsiteY3" fmla="*/ 941679 h 1716442"/>
              <a:gd name="connsiteX4" fmla="*/ 1863612 w 3098120"/>
              <a:gd name="connsiteY4" fmla="*/ 1705888 h 1716442"/>
              <a:gd name="connsiteX5" fmla="*/ 366116 w 3098120"/>
              <a:gd name="connsiteY5" fmla="*/ 1321575 h 1716442"/>
              <a:gd name="connsiteX6" fmla="*/ 52482 w 3098120"/>
              <a:gd name="connsiteY6" fmla="*/ 420427 h 1716442"/>
              <a:gd name="connsiteX0" fmla="*/ 49200 w 3074420"/>
              <a:gd name="connsiteY0" fmla="*/ 420427 h 1380627"/>
              <a:gd name="connsiteX1" fmla="*/ 645547 w 3074420"/>
              <a:gd name="connsiteY1" fmla="*/ 58201 h 1380627"/>
              <a:gd name="connsiteX2" fmla="*/ 2072365 w 3074420"/>
              <a:gd name="connsiteY2" fmla="*/ 93540 h 1380627"/>
              <a:gd name="connsiteX3" fmla="*/ 3070695 w 3074420"/>
              <a:gd name="connsiteY3" fmla="*/ 941679 h 1380627"/>
              <a:gd name="connsiteX4" fmla="*/ 1718974 w 3074420"/>
              <a:gd name="connsiteY4" fmla="*/ 1255314 h 1380627"/>
              <a:gd name="connsiteX5" fmla="*/ 362834 w 3074420"/>
              <a:gd name="connsiteY5" fmla="*/ 1321575 h 1380627"/>
              <a:gd name="connsiteX6" fmla="*/ 49200 w 3074420"/>
              <a:gd name="connsiteY6" fmla="*/ 420427 h 1380627"/>
              <a:gd name="connsiteX0" fmla="*/ 14451 w 3039671"/>
              <a:gd name="connsiteY0" fmla="*/ 420427 h 1519241"/>
              <a:gd name="connsiteX1" fmla="*/ 610798 w 3039671"/>
              <a:gd name="connsiteY1" fmla="*/ 58201 h 1519241"/>
              <a:gd name="connsiteX2" fmla="*/ 2037616 w 3039671"/>
              <a:gd name="connsiteY2" fmla="*/ 93540 h 1519241"/>
              <a:gd name="connsiteX3" fmla="*/ 3035946 w 3039671"/>
              <a:gd name="connsiteY3" fmla="*/ 941679 h 1519241"/>
              <a:gd name="connsiteX4" fmla="*/ 1684225 w 3039671"/>
              <a:gd name="connsiteY4" fmla="*/ 1255314 h 1519241"/>
              <a:gd name="connsiteX5" fmla="*/ 314833 w 3039671"/>
              <a:gd name="connsiteY5" fmla="*/ 1480601 h 1519241"/>
              <a:gd name="connsiteX6" fmla="*/ 14451 w 3039671"/>
              <a:gd name="connsiteY6" fmla="*/ 420427 h 1519241"/>
              <a:gd name="connsiteX0" fmla="*/ 14451 w 3013287"/>
              <a:gd name="connsiteY0" fmla="*/ 444187 h 1538210"/>
              <a:gd name="connsiteX1" fmla="*/ 610798 w 3013287"/>
              <a:gd name="connsiteY1" fmla="*/ 81961 h 1538210"/>
              <a:gd name="connsiteX2" fmla="*/ 2037616 w 3013287"/>
              <a:gd name="connsiteY2" fmla="*/ 117300 h 1538210"/>
              <a:gd name="connsiteX3" fmla="*/ 3009441 w 3013287"/>
              <a:gd name="connsiteY3" fmla="*/ 1314413 h 1538210"/>
              <a:gd name="connsiteX4" fmla="*/ 1684225 w 3013287"/>
              <a:gd name="connsiteY4" fmla="*/ 1279074 h 1538210"/>
              <a:gd name="connsiteX5" fmla="*/ 314833 w 3013287"/>
              <a:gd name="connsiteY5" fmla="*/ 1504361 h 1538210"/>
              <a:gd name="connsiteX6" fmla="*/ 14451 w 3013287"/>
              <a:gd name="connsiteY6" fmla="*/ 444187 h 1538210"/>
              <a:gd name="connsiteX0" fmla="*/ 14451 w 3088805"/>
              <a:gd name="connsiteY0" fmla="*/ 444187 h 1653870"/>
              <a:gd name="connsiteX1" fmla="*/ 610798 w 3088805"/>
              <a:gd name="connsiteY1" fmla="*/ 81961 h 1653870"/>
              <a:gd name="connsiteX2" fmla="*/ 2037616 w 3088805"/>
              <a:gd name="connsiteY2" fmla="*/ 117300 h 1653870"/>
              <a:gd name="connsiteX3" fmla="*/ 3009441 w 3088805"/>
              <a:gd name="connsiteY3" fmla="*/ 1314413 h 1653870"/>
              <a:gd name="connsiteX4" fmla="*/ 1684225 w 3088805"/>
              <a:gd name="connsiteY4" fmla="*/ 1279074 h 1653870"/>
              <a:gd name="connsiteX5" fmla="*/ 314833 w 3088805"/>
              <a:gd name="connsiteY5" fmla="*/ 1504361 h 1653870"/>
              <a:gd name="connsiteX6" fmla="*/ 14451 w 3088805"/>
              <a:gd name="connsiteY6" fmla="*/ 444187 h 1653870"/>
              <a:gd name="connsiteX0" fmla="*/ 14451 w 3015725"/>
              <a:gd name="connsiteY0" fmla="*/ 547098 h 1641121"/>
              <a:gd name="connsiteX1" fmla="*/ 610798 w 3015725"/>
              <a:gd name="connsiteY1" fmla="*/ 184872 h 1641121"/>
              <a:gd name="connsiteX2" fmla="*/ 2117129 w 3015725"/>
              <a:gd name="connsiteY2" fmla="*/ 83272 h 1641121"/>
              <a:gd name="connsiteX3" fmla="*/ 3009441 w 3015725"/>
              <a:gd name="connsiteY3" fmla="*/ 1417324 h 1641121"/>
              <a:gd name="connsiteX4" fmla="*/ 1684225 w 3015725"/>
              <a:gd name="connsiteY4" fmla="*/ 1381985 h 1641121"/>
              <a:gd name="connsiteX5" fmla="*/ 314833 w 3015725"/>
              <a:gd name="connsiteY5" fmla="*/ 1607272 h 1641121"/>
              <a:gd name="connsiteX6" fmla="*/ 14451 w 3015725"/>
              <a:gd name="connsiteY6" fmla="*/ 547098 h 1641121"/>
              <a:gd name="connsiteX0" fmla="*/ 14451 w 3021919"/>
              <a:gd name="connsiteY0" fmla="*/ 550985 h 1645008"/>
              <a:gd name="connsiteX1" fmla="*/ 610798 w 3021919"/>
              <a:gd name="connsiteY1" fmla="*/ 188759 h 1645008"/>
              <a:gd name="connsiteX2" fmla="*/ 2117129 w 3021919"/>
              <a:gd name="connsiteY2" fmla="*/ 87159 h 1645008"/>
              <a:gd name="connsiteX3" fmla="*/ 3009441 w 3021919"/>
              <a:gd name="connsiteY3" fmla="*/ 1421211 h 1645008"/>
              <a:gd name="connsiteX4" fmla="*/ 1684225 w 3021919"/>
              <a:gd name="connsiteY4" fmla="*/ 1385872 h 1645008"/>
              <a:gd name="connsiteX5" fmla="*/ 314833 w 3021919"/>
              <a:gd name="connsiteY5" fmla="*/ 1611159 h 1645008"/>
              <a:gd name="connsiteX6" fmla="*/ 14451 w 3021919"/>
              <a:gd name="connsiteY6" fmla="*/ 550985 h 1645008"/>
              <a:gd name="connsiteX0" fmla="*/ 14451 w 3090903"/>
              <a:gd name="connsiteY0" fmla="*/ 550985 h 1645008"/>
              <a:gd name="connsiteX1" fmla="*/ 610798 w 3090903"/>
              <a:gd name="connsiteY1" fmla="*/ 188759 h 1645008"/>
              <a:gd name="connsiteX2" fmla="*/ 2117129 w 3090903"/>
              <a:gd name="connsiteY2" fmla="*/ 87159 h 1645008"/>
              <a:gd name="connsiteX3" fmla="*/ 3009441 w 3090903"/>
              <a:gd name="connsiteY3" fmla="*/ 1421211 h 1645008"/>
              <a:gd name="connsiteX4" fmla="*/ 1684225 w 3090903"/>
              <a:gd name="connsiteY4" fmla="*/ 1385872 h 1645008"/>
              <a:gd name="connsiteX5" fmla="*/ 314833 w 3090903"/>
              <a:gd name="connsiteY5" fmla="*/ 1611159 h 1645008"/>
              <a:gd name="connsiteX6" fmla="*/ 14451 w 3090903"/>
              <a:gd name="connsiteY6" fmla="*/ 550985 h 1645008"/>
              <a:gd name="connsiteX0" fmla="*/ 47922 w 3124374"/>
              <a:gd name="connsiteY0" fmla="*/ 550985 h 1694157"/>
              <a:gd name="connsiteX1" fmla="*/ 644269 w 3124374"/>
              <a:gd name="connsiteY1" fmla="*/ 188759 h 1694157"/>
              <a:gd name="connsiteX2" fmla="*/ 2150600 w 3124374"/>
              <a:gd name="connsiteY2" fmla="*/ 87159 h 1694157"/>
              <a:gd name="connsiteX3" fmla="*/ 3042912 w 3124374"/>
              <a:gd name="connsiteY3" fmla="*/ 1421211 h 1694157"/>
              <a:gd name="connsiteX4" fmla="*/ 1717696 w 3124374"/>
              <a:gd name="connsiteY4" fmla="*/ 1385872 h 1694157"/>
              <a:gd name="connsiteX5" fmla="*/ 348304 w 3124374"/>
              <a:gd name="connsiteY5" fmla="*/ 1611159 h 1694157"/>
              <a:gd name="connsiteX6" fmla="*/ 47922 w 3124374"/>
              <a:gd name="connsiteY6" fmla="*/ 550985 h 1694157"/>
              <a:gd name="connsiteX0" fmla="*/ 106051 w 3182503"/>
              <a:gd name="connsiteY0" fmla="*/ 550985 h 1694157"/>
              <a:gd name="connsiteX1" fmla="*/ 702398 w 3182503"/>
              <a:gd name="connsiteY1" fmla="*/ 188759 h 1694157"/>
              <a:gd name="connsiteX2" fmla="*/ 2208729 w 3182503"/>
              <a:gd name="connsiteY2" fmla="*/ 87159 h 1694157"/>
              <a:gd name="connsiteX3" fmla="*/ 3101041 w 3182503"/>
              <a:gd name="connsiteY3" fmla="*/ 1421211 h 1694157"/>
              <a:gd name="connsiteX4" fmla="*/ 1775825 w 3182503"/>
              <a:gd name="connsiteY4" fmla="*/ 1385872 h 1694157"/>
              <a:gd name="connsiteX5" fmla="*/ 406433 w 3182503"/>
              <a:gd name="connsiteY5" fmla="*/ 1611159 h 1694157"/>
              <a:gd name="connsiteX6" fmla="*/ 106051 w 3182503"/>
              <a:gd name="connsiteY6" fmla="*/ 550985 h 1694157"/>
              <a:gd name="connsiteX0" fmla="*/ 52088 w 3103437"/>
              <a:gd name="connsiteY0" fmla="*/ 633856 h 1777028"/>
              <a:gd name="connsiteX1" fmla="*/ 705861 w 3103437"/>
              <a:gd name="connsiteY1" fmla="*/ 68430 h 1777028"/>
              <a:gd name="connsiteX2" fmla="*/ 2154766 w 3103437"/>
              <a:gd name="connsiteY2" fmla="*/ 170030 h 1777028"/>
              <a:gd name="connsiteX3" fmla="*/ 3047078 w 3103437"/>
              <a:gd name="connsiteY3" fmla="*/ 1504082 h 1777028"/>
              <a:gd name="connsiteX4" fmla="*/ 1721862 w 3103437"/>
              <a:gd name="connsiteY4" fmla="*/ 1468743 h 1777028"/>
              <a:gd name="connsiteX5" fmla="*/ 352470 w 3103437"/>
              <a:gd name="connsiteY5" fmla="*/ 1694030 h 1777028"/>
              <a:gd name="connsiteX6" fmla="*/ 52088 w 3103437"/>
              <a:gd name="connsiteY6" fmla="*/ 633856 h 1777028"/>
              <a:gd name="connsiteX0" fmla="*/ 52088 w 3103437"/>
              <a:gd name="connsiteY0" fmla="*/ 633856 h 1777028"/>
              <a:gd name="connsiteX1" fmla="*/ 705861 w 3103437"/>
              <a:gd name="connsiteY1" fmla="*/ 68430 h 1777028"/>
              <a:gd name="connsiteX2" fmla="*/ 2154766 w 3103437"/>
              <a:gd name="connsiteY2" fmla="*/ 170030 h 1777028"/>
              <a:gd name="connsiteX3" fmla="*/ 3047078 w 3103437"/>
              <a:gd name="connsiteY3" fmla="*/ 1504082 h 1777028"/>
              <a:gd name="connsiteX4" fmla="*/ 1721862 w 3103437"/>
              <a:gd name="connsiteY4" fmla="*/ 1468743 h 1777028"/>
              <a:gd name="connsiteX5" fmla="*/ 352470 w 3103437"/>
              <a:gd name="connsiteY5" fmla="*/ 1694030 h 1777028"/>
              <a:gd name="connsiteX6" fmla="*/ 52088 w 3103437"/>
              <a:gd name="connsiteY6" fmla="*/ 633856 h 1777028"/>
              <a:gd name="connsiteX0" fmla="*/ 52088 w 3076899"/>
              <a:gd name="connsiteY0" fmla="*/ 617015 h 1760187"/>
              <a:gd name="connsiteX1" fmla="*/ 705861 w 3076899"/>
              <a:gd name="connsiteY1" fmla="*/ 51589 h 1760187"/>
              <a:gd name="connsiteX2" fmla="*/ 2486070 w 3076899"/>
              <a:gd name="connsiteY2" fmla="*/ 188528 h 1760187"/>
              <a:gd name="connsiteX3" fmla="*/ 3047078 w 3076899"/>
              <a:gd name="connsiteY3" fmla="*/ 1487241 h 1760187"/>
              <a:gd name="connsiteX4" fmla="*/ 1721862 w 3076899"/>
              <a:gd name="connsiteY4" fmla="*/ 1451902 h 1760187"/>
              <a:gd name="connsiteX5" fmla="*/ 352470 w 3076899"/>
              <a:gd name="connsiteY5" fmla="*/ 1677189 h 1760187"/>
              <a:gd name="connsiteX6" fmla="*/ 52088 w 3076899"/>
              <a:gd name="connsiteY6" fmla="*/ 617015 h 1760187"/>
              <a:gd name="connsiteX0" fmla="*/ 52088 w 3139190"/>
              <a:gd name="connsiteY0" fmla="*/ 666728 h 1809900"/>
              <a:gd name="connsiteX1" fmla="*/ 705861 w 3139190"/>
              <a:gd name="connsiteY1" fmla="*/ 101302 h 1809900"/>
              <a:gd name="connsiteX2" fmla="*/ 2486070 w 3139190"/>
              <a:gd name="connsiteY2" fmla="*/ 238241 h 1809900"/>
              <a:gd name="connsiteX3" fmla="*/ 3047078 w 3139190"/>
              <a:gd name="connsiteY3" fmla="*/ 1536954 h 1809900"/>
              <a:gd name="connsiteX4" fmla="*/ 1721862 w 3139190"/>
              <a:gd name="connsiteY4" fmla="*/ 1501615 h 1809900"/>
              <a:gd name="connsiteX5" fmla="*/ 352470 w 3139190"/>
              <a:gd name="connsiteY5" fmla="*/ 1726902 h 1809900"/>
              <a:gd name="connsiteX6" fmla="*/ 52088 w 3139190"/>
              <a:gd name="connsiteY6" fmla="*/ 666728 h 1809900"/>
              <a:gd name="connsiteX0" fmla="*/ 46323 w 3072007"/>
              <a:gd name="connsiteY0" fmla="*/ 617015 h 1760187"/>
              <a:gd name="connsiteX1" fmla="*/ 620583 w 3072007"/>
              <a:gd name="connsiteY1" fmla="*/ 51589 h 1760187"/>
              <a:gd name="connsiteX2" fmla="*/ 2480305 w 3072007"/>
              <a:gd name="connsiteY2" fmla="*/ 188528 h 1760187"/>
              <a:gd name="connsiteX3" fmla="*/ 3041313 w 3072007"/>
              <a:gd name="connsiteY3" fmla="*/ 1487241 h 1760187"/>
              <a:gd name="connsiteX4" fmla="*/ 1716097 w 3072007"/>
              <a:gd name="connsiteY4" fmla="*/ 1451902 h 1760187"/>
              <a:gd name="connsiteX5" fmla="*/ 346705 w 3072007"/>
              <a:gd name="connsiteY5" fmla="*/ 1677189 h 1760187"/>
              <a:gd name="connsiteX6" fmla="*/ 46323 w 3072007"/>
              <a:gd name="connsiteY6" fmla="*/ 617015 h 1760187"/>
              <a:gd name="connsiteX0" fmla="*/ 46323 w 3072007"/>
              <a:gd name="connsiteY0" fmla="*/ 655408 h 1798580"/>
              <a:gd name="connsiteX1" fmla="*/ 620583 w 3072007"/>
              <a:gd name="connsiteY1" fmla="*/ 89982 h 1798580"/>
              <a:gd name="connsiteX2" fmla="*/ 2480305 w 3072007"/>
              <a:gd name="connsiteY2" fmla="*/ 226921 h 1798580"/>
              <a:gd name="connsiteX3" fmla="*/ 3041313 w 3072007"/>
              <a:gd name="connsiteY3" fmla="*/ 1525634 h 1798580"/>
              <a:gd name="connsiteX4" fmla="*/ 1716097 w 3072007"/>
              <a:gd name="connsiteY4" fmla="*/ 1490295 h 1798580"/>
              <a:gd name="connsiteX5" fmla="*/ 346705 w 3072007"/>
              <a:gd name="connsiteY5" fmla="*/ 1715582 h 1798580"/>
              <a:gd name="connsiteX6" fmla="*/ 46323 w 3072007"/>
              <a:gd name="connsiteY6" fmla="*/ 655408 h 1798580"/>
              <a:gd name="connsiteX0" fmla="*/ 55939 w 3080191"/>
              <a:gd name="connsiteY0" fmla="*/ 671655 h 1814827"/>
              <a:gd name="connsiteX1" fmla="*/ 762720 w 3080191"/>
              <a:gd name="connsiteY1" fmla="*/ 84142 h 1814827"/>
              <a:gd name="connsiteX2" fmla="*/ 2489921 w 3080191"/>
              <a:gd name="connsiteY2" fmla="*/ 243168 h 1814827"/>
              <a:gd name="connsiteX3" fmla="*/ 3050929 w 3080191"/>
              <a:gd name="connsiteY3" fmla="*/ 1541881 h 1814827"/>
              <a:gd name="connsiteX4" fmla="*/ 1725713 w 3080191"/>
              <a:gd name="connsiteY4" fmla="*/ 1506542 h 1814827"/>
              <a:gd name="connsiteX5" fmla="*/ 356321 w 3080191"/>
              <a:gd name="connsiteY5" fmla="*/ 1731829 h 1814827"/>
              <a:gd name="connsiteX6" fmla="*/ 55939 w 3080191"/>
              <a:gd name="connsiteY6" fmla="*/ 671655 h 1814827"/>
              <a:gd name="connsiteX0" fmla="*/ 55939 w 3080191"/>
              <a:gd name="connsiteY0" fmla="*/ 663836 h 1807008"/>
              <a:gd name="connsiteX1" fmla="*/ 762720 w 3080191"/>
              <a:gd name="connsiteY1" fmla="*/ 76323 h 1807008"/>
              <a:gd name="connsiteX2" fmla="*/ 2489921 w 3080191"/>
              <a:gd name="connsiteY2" fmla="*/ 235349 h 1807008"/>
              <a:gd name="connsiteX3" fmla="*/ 3050929 w 3080191"/>
              <a:gd name="connsiteY3" fmla="*/ 1534062 h 1807008"/>
              <a:gd name="connsiteX4" fmla="*/ 1725713 w 3080191"/>
              <a:gd name="connsiteY4" fmla="*/ 1498723 h 1807008"/>
              <a:gd name="connsiteX5" fmla="*/ 356321 w 3080191"/>
              <a:gd name="connsiteY5" fmla="*/ 1724010 h 1807008"/>
              <a:gd name="connsiteX6" fmla="*/ 55939 w 3080191"/>
              <a:gd name="connsiteY6" fmla="*/ 663836 h 1807008"/>
              <a:gd name="connsiteX0" fmla="*/ 79151 w 3103403"/>
              <a:gd name="connsiteY0" fmla="*/ 663836 h 1807008"/>
              <a:gd name="connsiteX1" fmla="*/ 785932 w 3103403"/>
              <a:gd name="connsiteY1" fmla="*/ 76323 h 1807008"/>
              <a:gd name="connsiteX2" fmla="*/ 2513133 w 3103403"/>
              <a:gd name="connsiteY2" fmla="*/ 235349 h 1807008"/>
              <a:gd name="connsiteX3" fmla="*/ 3074141 w 3103403"/>
              <a:gd name="connsiteY3" fmla="*/ 1534062 h 1807008"/>
              <a:gd name="connsiteX4" fmla="*/ 1748925 w 3103403"/>
              <a:gd name="connsiteY4" fmla="*/ 1498723 h 1807008"/>
              <a:gd name="connsiteX5" fmla="*/ 379533 w 3103403"/>
              <a:gd name="connsiteY5" fmla="*/ 1724010 h 1807008"/>
              <a:gd name="connsiteX6" fmla="*/ 79151 w 3103403"/>
              <a:gd name="connsiteY6" fmla="*/ 663836 h 180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03403" h="1807008">
                <a:moveTo>
                  <a:pt x="79151" y="663836"/>
                </a:moveTo>
                <a:cubicBezTo>
                  <a:pt x="199893" y="389222"/>
                  <a:pt x="371433" y="218416"/>
                  <a:pt x="785932" y="76323"/>
                </a:cubicBezTo>
                <a:cubicBezTo>
                  <a:pt x="1200431" y="-65770"/>
                  <a:pt x="2131765" y="-7607"/>
                  <a:pt x="2513133" y="235349"/>
                </a:cubicBezTo>
                <a:cubicBezTo>
                  <a:pt x="2894501" y="478305"/>
                  <a:pt x="3201509" y="1323500"/>
                  <a:pt x="3074141" y="1534062"/>
                </a:cubicBezTo>
                <a:cubicBezTo>
                  <a:pt x="2946773" y="1744624"/>
                  <a:pt x="2198026" y="1467065"/>
                  <a:pt x="1748925" y="1498723"/>
                </a:cubicBezTo>
                <a:cubicBezTo>
                  <a:pt x="1299824" y="1530381"/>
                  <a:pt x="838942" y="1991262"/>
                  <a:pt x="379533" y="1724010"/>
                </a:cubicBezTo>
                <a:cubicBezTo>
                  <a:pt x="-79876" y="1456758"/>
                  <a:pt x="-41591" y="938450"/>
                  <a:pt x="79151" y="663836"/>
                </a:cubicBezTo>
                <a:close/>
              </a:path>
            </a:pathLst>
          </a:custGeom>
          <a:noFill/>
          <a:ln w="12700" cap="rnd"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9151 w 3103403"/>
                      <a:gd name="connsiteY0" fmla="*/ 663836 h 1807008"/>
                      <a:gd name="connsiteX1" fmla="*/ 785932 w 3103403"/>
                      <a:gd name="connsiteY1" fmla="*/ 76323 h 1807008"/>
                      <a:gd name="connsiteX2" fmla="*/ 2513133 w 3103403"/>
                      <a:gd name="connsiteY2" fmla="*/ 235349 h 1807008"/>
                      <a:gd name="connsiteX3" fmla="*/ 3074141 w 3103403"/>
                      <a:gd name="connsiteY3" fmla="*/ 1534062 h 1807008"/>
                      <a:gd name="connsiteX4" fmla="*/ 1748925 w 3103403"/>
                      <a:gd name="connsiteY4" fmla="*/ 1498723 h 1807008"/>
                      <a:gd name="connsiteX5" fmla="*/ 379533 w 3103403"/>
                      <a:gd name="connsiteY5" fmla="*/ 1724010 h 1807008"/>
                      <a:gd name="connsiteX6" fmla="*/ 79151 w 3103403"/>
                      <a:gd name="connsiteY6" fmla="*/ 663836 h 180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03403" h="1807008" extrusionOk="0">
                        <a:moveTo>
                          <a:pt x="79151" y="663836"/>
                        </a:moveTo>
                        <a:cubicBezTo>
                          <a:pt x="180916" y="377517"/>
                          <a:pt x="341594" y="229615"/>
                          <a:pt x="785932" y="76323"/>
                        </a:cubicBezTo>
                        <a:cubicBezTo>
                          <a:pt x="1273825" y="-50319"/>
                          <a:pt x="2107614" y="-6839"/>
                          <a:pt x="2513133" y="235349"/>
                        </a:cubicBezTo>
                        <a:cubicBezTo>
                          <a:pt x="2864435" y="507666"/>
                          <a:pt x="3199426" y="1335015"/>
                          <a:pt x="3074141" y="1534062"/>
                        </a:cubicBezTo>
                        <a:cubicBezTo>
                          <a:pt x="2872281" y="1703868"/>
                          <a:pt x="2234975" y="1484719"/>
                          <a:pt x="1748925" y="1498723"/>
                        </a:cubicBezTo>
                        <a:cubicBezTo>
                          <a:pt x="1323134" y="1533146"/>
                          <a:pt x="869548" y="1928275"/>
                          <a:pt x="379533" y="1724010"/>
                        </a:cubicBezTo>
                        <a:cubicBezTo>
                          <a:pt x="-89829" y="1455234"/>
                          <a:pt x="-63805" y="959364"/>
                          <a:pt x="79151" y="66383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id="{94268F07-6397-66DB-BE2E-4448F36972B4}"/>
              </a:ext>
            </a:extLst>
          </p:cNvPr>
          <p:cNvSpPr/>
          <p:nvPr/>
        </p:nvSpPr>
        <p:spPr>
          <a:xfrm rot="21467186">
            <a:off x="1623366" y="995937"/>
            <a:ext cx="166313" cy="431785"/>
          </a:xfrm>
          <a:prstGeom prst="arc">
            <a:avLst>
              <a:gd name="adj1" fmla="val 16142456"/>
              <a:gd name="adj2" fmla="val 5327982"/>
            </a:avLst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 cap="rnd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任意多边形: 形状 99">
            <a:extLst>
              <a:ext uri="{FF2B5EF4-FFF2-40B4-BE49-F238E27FC236}">
                <a16:creationId xmlns:a16="http://schemas.microsoft.com/office/drawing/2014/main" id="{D9ED6354-AA63-7AA2-12FC-1F9D741017BA}"/>
              </a:ext>
            </a:extLst>
          </p:cNvPr>
          <p:cNvSpPr/>
          <p:nvPr/>
        </p:nvSpPr>
        <p:spPr>
          <a:xfrm>
            <a:off x="1074407" y="1124222"/>
            <a:ext cx="901700" cy="134620"/>
          </a:xfrm>
          <a:custGeom>
            <a:avLst/>
            <a:gdLst>
              <a:gd name="connsiteX0" fmla="*/ 0 w 896620"/>
              <a:gd name="connsiteY0" fmla="*/ 0 h 121920"/>
              <a:gd name="connsiteX1" fmla="*/ 144780 w 896620"/>
              <a:gd name="connsiteY1" fmla="*/ 86360 h 121920"/>
              <a:gd name="connsiteX2" fmla="*/ 355600 w 896620"/>
              <a:gd name="connsiteY2" fmla="*/ 35560 h 121920"/>
              <a:gd name="connsiteX3" fmla="*/ 718820 w 896620"/>
              <a:gd name="connsiteY3" fmla="*/ 66040 h 121920"/>
              <a:gd name="connsiteX4" fmla="*/ 896620 w 896620"/>
              <a:gd name="connsiteY4" fmla="*/ 121920 h 121920"/>
              <a:gd name="connsiteX0" fmla="*/ 0 w 901700"/>
              <a:gd name="connsiteY0" fmla="*/ 0 h 134620"/>
              <a:gd name="connsiteX1" fmla="*/ 149860 w 901700"/>
              <a:gd name="connsiteY1" fmla="*/ 99060 h 134620"/>
              <a:gd name="connsiteX2" fmla="*/ 360680 w 901700"/>
              <a:gd name="connsiteY2" fmla="*/ 48260 h 134620"/>
              <a:gd name="connsiteX3" fmla="*/ 723900 w 901700"/>
              <a:gd name="connsiteY3" fmla="*/ 78740 h 134620"/>
              <a:gd name="connsiteX4" fmla="*/ 901700 w 901700"/>
              <a:gd name="connsiteY4" fmla="*/ 134620 h 134620"/>
              <a:gd name="connsiteX0" fmla="*/ 0 w 901700"/>
              <a:gd name="connsiteY0" fmla="*/ 0 h 134620"/>
              <a:gd name="connsiteX1" fmla="*/ 149860 w 901700"/>
              <a:gd name="connsiteY1" fmla="*/ 99060 h 134620"/>
              <a:gd name="connsiteX2" fmla="*/ 360680 w 901700"/>
              <a:gd name="connsiteY2" fmla="*/ 48260 h 134620"/>
              <a:gd name="connsiteX3" fmla="*/ 723900 w 901700"/>
              <a:gd name="connsiteY3" fmla="*/ 78740 h 134620"/>
              <a:gd name="connsiteX4" fmla="*/ 901700 w 901700"/>
              <a:gd name="connsiteY4" fmla="*/ 134620 h 134620"/>
              <a:gd name="connsiteX0" fmla="*/ 0 w 901700"/>
              <a:gd name="connsiteY0" fmla="*/ 0 h 134620"/>
              <a:gd name="connsiteX1" fmla="*/ 149860 w 901700"/>
              <a:gd name="connsiteY1" fmla="*/ 99060 h 134620"/>
              <a:gd name="connsiteX2" fmla="*/ 360680 w 901700"/>
              <a:gd name="connsiteY2" fmla="*/ 4826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149860 w 901700"/>
              <a:gd name="connsiteY1" fmla="*/ 99060 h 134620"/>
              <a:gd name="connsiteX2" fmla="*/ 360680 w 901700"/>
              <a:gd name="connsiteY2" fmla="*/ 4826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149860 w 901700"/>
              <a:gd name="connsiteY1" fmla="*/ 99060 h 134620"/>
              <a:gd name="connsiteX2" fmla="*/ 561340 w 901700"/>
              <a:gd name="connsiteY2" fmla="*/ 4572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149860 w 901700"/>
              <a:gd name="connsiteY1" fmla="*/ 99060 h 134620"/>
              <a:gd name="connsiteX2" fmla="*/ 561340 w 901700"/>
              <a:gd name="connsiteY2" fmla="*/ 4572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149860 w 901700"/>
              <a:gd name="connsiteY1" fmla="*/ 99060 h 134620"/>
              <a:gd name="connsiteX2" fmla="*/ 561340 w 901700"/>
              <a:gd name="connsiteY2" fmla="*/ 4572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149860 w 901700"/>
              <a:gd name="connsiteY1" fmla="*/ 99060 h 134620"/>
              <a:gd name="connsiteX2" fmla="*/ 561340 w 901700"/>
              <a:gd name="connsiteY2" fmla="*/ 4572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198120 w 901700"/>
              <a:gd name="connsiteY1" fmla="*/ 93980 h 134620"/>
              <a:gd name="connsiteX2" fmla="*/ 561340 w 901700"/>
              <a:gd name="connsiteY2" fmla="*/ 4572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198120 w 901700"/>
              <a:gd name="connsiteY1" fmla="*/ 93980 h 134620"/>
              <a:gd name="connsiteX2" fmla="*/ 561340 w 901700"/>
              <a:gd name="connsiteY2" fmla="*/ 4572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198120 w 901700"/>
              <a:gd name="connsiteY1" fmla="*/ 93980 h 134620"/>
              <a:gd name="connsiteX2" fmla="*/ 561340 w 901700"/>
              <a:gd name="connsiteY2" fmla="*/ 4572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264160 w 901700"/>
              <a:gd name="connsiteY1" fmla="*/ 93980 h 134620"/>
              <a:gd name="connsiteX2" fmla="*/ 561340 w 901700"/>
              <a:gd name="connsiteY2" fmla="*/ 4572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264160 w 901700"/>
              <a:gd name="connsiteY1" fmla="*/ 93980 h 134620"/>
              <a:gd name="connsiteX2" fmla="*/ 561340 w 901700"/>
              <a:gd name="connsiteY2" fmla="*/ 4572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264160 w 901700"/>
              <a:gd name="connsiteY1" fmla="*/ 93980 h 134620"/>
              <a:gd name="connsiteX2" fmla="*/ 642620 w 901700"/>
              <a:gd name="connsiteY2" fmla="*/ 22860 h 134620"/>
              <a:gd name="connsiteX3" fmla="*/ 901700 w 901700"/>
              <a:gd name="connsiteY3" fmla="*/ 134620 h 134620"/>
              <a:gd name="connsiteX0" fmla="*/ 0 w 901700"/>
              <a:gd name="connsiteY0" fmla="*/ 0 h 134620"/>
              <a:gd name="connsiteX1" fmla="*/ 264160 w 901700"/>
              <a:gd name="connsiteY1" fmla="*/ 93980 h 134620"/>
              <a:gd name="connsiteX2" fmla="*/ 642620 w 901700"/>
              <a:gd name="connsiteY2" fmla="*/ 22860 h 134620"/>
              <a:gd name="connsiteX3" fmla="*/ 901700 w 901700"/>
              <a:gd name="connsiteY3" fmla="*/ 134620 h 13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1700" h="134620">
                <a:moveTo>
                  <a:pt x="0" y="0"/>
                </a:moveTo>
                <a:cubicBezTo>
                  <a:pt x="50376" y="45296"/>
                  <a:pt x="157057" y="90170"/>
                  <a:pt x="264160" y="93980"/>
                </a:cubicBezTo>
                <a:cubicBezTo>
                  <a:pt x="371263" y="97790"/>
                  <a:pt x="513503" y="11007"/>
                  <a:pt x="642620" y="22860"/>
                </a:cubicBezTo>
                <a:cubicBezTo>
                  <a:pt x="771737" y="34713"/>
                  <a:pt x="811848" y="68368"/>
                  <a:pt x="901700" y="134620"/>
                </a:cubicBezTo>
              </a:path>
            </a:pathLst>
          </a:custGeom>
          <a:noFill/>
          <a:ln w="12700" cap="rnd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B50BBE2D-F8E0-D0E5-404A-0C3113F6BF2C}"/>
              </a:ext>
            </a:extLst>
          </p:cNvPr>
          <p:cNvSpPr/>
          <p:nvPr/>
        </p:nvSpPr>
        <p:spPr>
          <a:xfrm rot="21419233">
            <a:off x="1920023" y="1071419"/>
            <a:ext cx="103866" cy="255201"/>
          </a:xfrm>
          <a:prstGeom prst="ellipse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3CBBFDCF-1E59-CE35-61AB-5483040C7A8E}"/>
              </a:ext>
            </a:extLst>
          </p:cNvPr>
          <p:cNvCxnSpPr>
            <a:cxnSpLocks/>
            <a:stCxn id="72" idx="0"/>
            <a:endCxn id="64" idx="1"/>
          </p:cNvCxnSpPr>
          <p:nvPr/>
        </p:nvCxnSpPr>
        <p:spPr>
          <a:xfrm flipH="1">
            <a:off x="558282" y="1348983"/>
            <a:ext cx="498148" cy="164519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bg1">
                    <a:lumMod val="95000"/>
                    <a:alpha val="50000"/>
                  </a:schemeClr>
                </a:gs>
                <a:gs pos="74000">
                  <a:schemeClr val="bg1">
                    <a:lumMod val="85000"/>
                    <a:alpha val="50000"/>
                  </a:schemeClr>
                </a:gs>
                <a:gs pos="83000">
                  <a:schemeClr val="bg1">
                    <a:lumMod val="75000"/>
                    <a:alpha val="50000"/>
                  </a:schemeClr>
                </a:gs>
                <a:gs pos="100000">
                  <a:schemeClr val="bg1">
                    <a:lumMod val="65000"/>
                    <a:alpha val="50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1A340859-B01D-E9DF-2639-DE6D14338EC2}"/>
              </a:ext>
            </a:extLst>
          </p:cNvPr>
          <p:cNvCxnSpPr>
            <a:cxnSpLocks/>
            <a:stCxn id="72" idx="2"/>
            <a:endCxn id="64" idx="3"/>
          </p:cNvCxnSpPr>
          <p:nvPr/>
        </p:nvCxnSpPr>
        <p:spPr>
          <a:xfrm flipH="1" flipV="1">
            <a:off x="416194" y="917652"/>
            <a:ext cx="670959" cy="120084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bg1">
                    <a:lumMod val="95000"/>
                    <a:alpha val="50000"/>
                  </a:schemeClr>
                </a:gs>
                <a:gs pos="74000">
                  <a:schemeClr val="bg1">
                    <a:lumMod val="85000"/>
                    <a:alpha val="50000"/>
                  </a:schemeClr>
                </a:gs>
                <a:gs pos="83000">
                  <a:schemeClr val="bg1">
                    <a:lumMod val="75000"/>
                    <a:alpha val="50000"/>
                  </a:schemeClr>
                </a:gs>
                <a:gs pos="100000">
                  <a:schemeClr val="bg1">
                    <a:lumMod val="65000"/>
                    <a:alpha val="50000"/>
                  </a:schemeClr>
                </a:gs>
              </a:gsLst>
              <a:lin ang="189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弧形 71">
            <a:extLst>
              <a:ext uri="{FF2B5EF4-FFF2-40B4-BE49-F238E27FC236}">
                <a16:creationId xmlns:a16="http://schemas.microsoft.com/office/drawing/2014/main" id="{86452D93-8C12-E62B-BB6E-566151710998}"/>
              </a:ext>
            </a:extLst>
          </p:cNvPr>
          <p:cNvSpPr/>
          <p:nvPr/>
        </p:nvSpPr>
        <p:spPr>
          <a:xfrm rot="349682">
            <a:off x="973543" y="1036683"/>
            <a:ext cx="191369" cy="312876"/>
          </a:xfrm>
          <a:prstGeom prst="arc">
            <a:avLst>
              <a:gd name="adj1" fmla="val 5331956"/>
              <a:gd name="adj2" fmla="val 16245153"/>
            </a:avLst>
          </a:prstGeom>
          <a:ln w="12700" cap="rnd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B5B2AE3B-22A7-8013-2B25-5FDAC83C9EEE}"/>
                  </a:ext>
                </a:extLst>
              </p:cNvPr>
              <p:cNvSpPr txBox="1"/>
              <p:nvPr/>
            </p:nvSpPr>
            <p:spPr>
              <a:xfrm>
                <a:off x="1706486" y="183935"/>
                <a:ext cx="173926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10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B5B2AE3B-22A7-8013-2B25-5FDAC83C9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486" y="183935"/>
                <a:ext cx="173926" cy="190240"/>
              </a:xfrm>
              <a:prstGeom prst="rect">
                <a:avLst/>
              </a:prstGeom>
              <a:blipFill>
                <a:blip r:embed="rId6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号 2">
            <a:extLst>
              <a:ext uri="{FF2B5EF4-FFF2-40B4-BE49-F238E27FC236}">
                <a16:creationId xmlns:a16="http://schemas.microsoft.com/office/drawing/2014/main" id="{888186A7-61EC-A1D5-211A-1872685D8855}"/>
              </a:ext>
            </a:extLst>
          </p:cNvPr>
          <p:cNvSpPr/>
          <p:nvPr/>
        </p:nvSpPr>
        <p:spPr>
          <a:xfrm rot="16200000">
            <a:off x="1448982" y="1543352"/>
            <a:ext cx="116228" cy="1034269"/>
          </a:xfrm>
          <a:prstGeom prst="rightBrace">
            <a:avLst>
              <a:gd name="adj1" fmla="val 71625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A81C52-CD62-C088-BBB8-066ACBB93E7A}"/>
                  </a:ext>
                </a:extLst>
              </p:cNvPr>
              <p:cNvSpPr txBox="1"/>
              <p:nvPr/>
            </p:nvSpPr>
            <p:spPr>
              <a:xfrm>
                <a:off x="1432603" y="1819284"/>
                <a:ext cx="160984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Υ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1A81C52-CD62-C088-BBB8-066ACBB93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603" y="1819284"/>
                <a:ext cx="160984" cy="190240"/>
              </a:xfrm>
              <a:prstGeom prst="rect">
                <a:avLst/>
              </a:prstGeom>
              <a:blipFill>
                <a:blip r:embed="rId7"/>
                <a:stretch>
                  <a:fillRect l="-1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79A768-135F-A3DD-6685-AA98D08B2AAF}"/>
                  </a:ext>
                </a:extLst>
              </p:cNvPr>
              <p:cNvSpPr txBox="1"/>
              <p:nvPr/>
            </p:nvSpPr>
            <p:spPr>
              <a:xfrm>
                <a:off x="2304484" y="920600"/>
                <a:ext cx="441014" cy="190240"/>
              </a:xfrm>
              <a:prstGeom prst="rect">
                <a:avLst/>
              </a:prstGeom>
              <a:noFill/>
            </p:spPr>
            <p:txBody>
              <a:bodyPr wrap="non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00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B79A768-135F-A3DD-6685-AA98D08B2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484" y="920600"/>
                <a:ext cx="441014" cy="190240"/>
              </a:xfrm>
              <a:prstGeom prst="rect">
                <a:avLst/>
              </a:prstGeom>
              <a:blipFill>
                <a:blip r:embed="rId8"/>
                <a:stretch>
                  <a:fillRect l="-2778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9A9F74C-05B4-A50C-3213-0481122CD136}"/>
                  </a:ext>
                </a:extLst>
              </p:cNvPr>
              <p:cNvSpPr txBox="1"/>
              <p:nvPr/>
            </p:nvSpPr>
            <p:spPr>
              <a:xfrm>
                <a:off x="1654386" y="2116881"/>
                <a:ext cx="160984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9A9F74C-05B4-A50C-3213-0481122CD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386" y="2116881"/>
                <a:ext cx="160984" cy="1902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97D219D-5A2A-AA27-939C-FE0789C3DBFC}"/>
                  </a:ext>
                </a:extLst>
              </p:cNvPr>
              <p:cNvSpPr txBox="1"/>
              <p:nvPr/>
            </p:nvSpPr>
            <p:spPr>
              <a:xfrm>
                <a:off x="858926" y="1901747"/>
                <a:ext cx="145561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97D219D-5A2A-AA27-939C-FE0789C3D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26" y="1901747"/>
                <a:ext cx="145561" cy="190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C3DABE4-3CB9-464A-21DC-6F695DAD6DE9}"/>
                  </a:ext>
                </a:extLst>
              </p:cNvPr>
              <p:cNvSpPr txBox="1"/>
              <p:nvPr/>
            </p:nvSpPr>
            <p:spPr>
              <a:xfrm>
                <a:off x="1998975" y="1901747"/>
                <a:ext cx="173926" cy="190240"/>
              </a:xfrm>
              <a:prstGeom prst="rect">
                <a:avLst/>
              </a:prstGeom>
              <a:noFill/>
            </p:spPr>
            <p:txBody>
              <a:bodyPr wrap="square" lIns="18000" tIns="18000" rIns="18000" bIns="18000" rtlCol="0" anchor="ctr" anchorCtr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000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3C3DABE4-3CB9-464A-21DC-6F695DAD6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975" y="1901747"/>
                <a:ext cx="173926" cy="190240"/>
              </a:xfrm>
              <a:prstGeom prst="rect">
                <a:avLst/>
              </a:prstGeom>
              <a:blipFill>
                <a:blip r:embed="rId11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弧形 21">
            <a:extLst>
              <a:ext uri="{FF2B5EF4-FFF2-40B4-BE49-F238E27FC236}">
                <a16:creationId xmlns:a16="http://schemas.microsoft.com/office/drawing/2014/main" id="{C2F8C29C-827D-6C0D-CFA4-AA0DDDE4E209}"/>
              </a:ext>
            </a:extLst>
          </p:cNvPr>
          <p:cNvSpPr/>
          <p:nvPr/>
        </p:nvSpPr>
        <p:spPr>
          <a:xfrm rot="21467186">
            <a:off x="1623366" y="995937"/>
            <a:ext cx="166313" cy="431785"/>
          </a:xfrm>
          <a:prstGeom prst="arc">
            <a:avLst>
              <a:gd name="adj1" fmla="val 5331956"/>
              <a:gd name="adj2" fmla="val 16245153"/>
            </a:avLst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9B9D447-74BB-4C42-DA30-FE77793BC02C}"/>
              </a:ext>
            </a:extLst>
          </p:cNvPr>
          <p:cNvCxnSpPr>
            <a:stCxn id="14" idx="4"/>
          </p:cNvCxnSpPr>
          <p:nvPr/>
        </p:nvCxnSpPr>
        <p:spPr>
          <a:xfrm>
            <a:off x="1693783" y="1176075"/>
            <a:ext cx="41095" cy="940806"/>
          </a:xfrm>
          <a:prstGeom prst="line">
            <a:avLst/>
          </a:prstGeom>
          <a:ln w="12700" cap="rnd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AACECC2E-287F-AC16-DD47-506A00A0A157}"/>
              </a:ext>
            </a:extLst>
          </p:cNvPr>
          <p:cNvSpPr/>
          <p:nvPr/>
        </p:nvSpPr>
        <p:spPr>
          <a:xfrm>
            <a:off x="1665328" y="1119165"/>
            <a:ext cx="56910" cy="5691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C0910B9D-42FC-BE2B-8CEC-B180D8E3A696}"/>
              </a:ext>
            </a:extLst>
          </p:cNvPr>
          <p:cNvSpPr/>
          <p:nvPr/>
        </p:nvSpPr>
        <p:spPr>
          <a:xfrm rot="20049525">
            <a:off x="1283364" y="-25007"/>
            <a:ext cx="1161485" cy="933664"/>
          </a:xfrm>
          <a:custGeom>
            <a:avLst/>
            <a:gdLst>
              <a:gd name="connsiteX0" fmla="*/ 955675 w 1419225"/>
              <a:gd name="connsiteY0" fmla="*/ 1082675 h 1082675"/>
              <a:gd name="connsiteX1" fmla="*/ 0 w 1419225"/>
              <a:gd name="connsiteY1" fmla="*/ 508000 h 1082675"/>
              <a:gd name="connsiteX2" fmla="*/ 584200 w 1419225"/>
              <a:gd name="connsiteY2" fmla="*/ 0 h 1082675"/>
              <a:gd name="connsiteX3" fmla="*/ 1419225 w 1419225"/>
              <a:gd name="connsiteY3" fmla="*/ 365125 h 1082675"/>
              <a:gd name="connsiteX4" fmla="*/ 955675 w 1419225"/>
              <a:gd name="connsiteY4" fmla="*/ 1082675 h 1082675"/>
              <a:gd name="connsiteX0" fmla="*/ 15875 w 1419225"/>
              <a:gd name="connsiteY0" fmla="*/ 1163108 h 1163108"/>
              <a:gd name="connsiteX1" fmla="*/ 0 w 1419225"/>
              <a:gd name="connsiteY1" fmla="*/ 508000 h 1163108"/>
              <a:gd name="connsiteX2" fmla="*/ 584200 w 1419225"/>
              <a:gd name="connsiteY2" fmla="*/ 0 h 1163108"/>
              <a:gd name="connsiteX3" fmla="*/ 1419225 w 1419225"/>
              <a:gd name="connsiteY3" fmla="*/ 365125 h 1163108"/>
              <a:gd name="connsiteX4" fmla="*/ 15875 w 1419225"/>
              <a:gd name="connsiteY4" fmla="*/ 1163108 h 1163108"/>
              <a:gd name="connsiteX0" fmla="*/ 135390 w 1538740"/>
              <a:gd name="connsiteY0" fmla="*/ 1163108 h 1163954"/>
              <a:gd name="connsiteX1" fmla="*/ 119515 w 1538740"/>
              <a:gd name="connsiteY1" fmla="*/ 508000 h 1163954"/>
              <a:gd name="connsiteX2" fmla="*/ 703715 w 1538740"/>
              <a:gd name="connsiteY2" fmla="*/ 0 h 1163954"/>
              <a:gd name="connsiteX3" fmla="*/ 1538740 w 1538740"/>
              <a:gd name="connsiteY3" fmla="*/ 365125 h 1163954"/>
              <a:gd name="connsiteX4" fmla="*/ 135390 w 1538740"/>
              <a:gd name="connsiteY4" fmla="*/ 1163108 h 1163954"/>
              <a:gd name="connsiteX0" fmla="*/ 135390 w 1538740"/>
              <a:gd name="connsiteY0" fmla="*/ 1184218 h 1185064"/>
              <a:gd name="connsiteX1" fmla="*/ 119515 w 1538740"/>
              <a:gd name="connsiteY1" fmla="*/ 529110 h 1185064"/>
              <a:gd name="connsiteX2" fmla="*/ 703715 w 1538740"/>
              <a:gd name="connsiteY2" fmla="*/ 21110 h 1185064"/>
              <a:gd name="connsiteX3" fmla="*/ 1538740 w 1538740"/>
              <a:gd name="connsiteY3" fmla="*/ 386235 h 1185064"/>
              <a:gd name="connsiteX4" fmla="*/ 135390 w 1538740"/>
              <a:gd name="connsiteY4" fmla="*/ 1184218 h 1185064"/>
              <a:gd name="connsiteX0" fmla="*/ 135390 w 1574182"/>
              <a:gd name="connsiteY0" fmla="*/ 1184218 h 1185064"/>
              <a:gd name="connsiteX1" fmla="*/ 119515 w 1574182"/>
              <a:gd name="connsiteY1" fmla="*/ 529110 h 1185064"/>
              <a:gd name="connsiteX2" fmla="*/ 703715 w 1574182"/>
              <a:gd name="connsiteY2" fmla="*/ 21110 h 1185064"/>
              <a:gd name="connsiteX3" fmla="*/ 1538740 w 1574182"/>
              <a:gd name="connsiteY3" fmla="*/ 386235 h 1185064"/>
              <a:gd name="connsiteX4" fmla="*/ 135390 w 1574182"/>
              <a:gd name="connsiteY4" fmla="*/ 1184218 h 1185064"/>
              <a:gd name="connsiteX0" fmla="*/ 121843 w 1580297"/>
              <a:gd name="connsiteY0" fmla="*/ 1280081 h 1280811"/>
              <a:gd name="connsiteX1" fmla="*/ 150418 w 1580297"/>
              <a:gd name="connsiteY1" fmla="*/ 529723 h 1280811"/>
              <a:gd name="connsiteX2" fmla="*/ 734618 w 1580297"/>
              <a:gd name="connsiteY2" fmla="*/ 21723 h 1280811"/>
              <a:gd name="connsiteX3" fmla="*/ 1569643 w 1580297"/>
              <a:gd name="connsiteY3" fmla="*/ 386848 h 1280811"/>
              <a:gd name="connsiteX4" fmla="*/ 121843 w 1580297"/>
              <a:gd name="connsiteY4" fmla="*/ 1280081 h 1280811"/>
              <a:gd name="connsiteX0" fmla="*/ 121843 w 1580297"/>
              <a:gd name="connsiteY0" fmla="*/ 1280081 h 1280811"/>
              <a:gd name="connsiteX1" fmla="*/ 150418 w 1580297"/>
              <a:gd name="connsiteY1" fmla="*/ 529723 h 1280811"/>
              <a:gd name="connsiteX2" fmla="*/ 734618 w 1580297"/>
              <a:gd name="connsiteY2" fmla="*/ 21723 h 1280811"/>
              <a:gd name="connsiteX3" fmla="*/ 1569643 w 1580297"/>
              <a:gd name="connsiteY3" fmla="*/ 386848 h 1280811"/>
              <a:gd name="connsiteX4" fmla="*/ 121843 w 1580297"/>
              <a:gd name="connsiteY4" fmla="*/ 1280081 h 1280811"/>
              <a:gd name="connsiteX0" fmla="*/ 65120 w 1523574"/>
              <a:gd name="connsiteY0" fmla="*/ 1280081 h 1280081"/>
              <a:gd name="connsiteX1" fmla="*/ 93695 w 1523574"/>
              <a:gd name="connsiteY1" fmla="*/ 529723 h 1280081"/>
              <a:gd name="connsiteX2" fmla="*/ 677895 w 1523574"/>
              <a:gd name="connsiteY2" fmla="*/ 21723 h 1280081"/>
              <a:gd name="connsiteX3" fmla="*/ 1512920 w 1523574"/>
              <a:gd name="connsiteY3" fmla="*/ 386848 h 1280081"/>
              <a:gd name="connsiteX4" fmla="*/ 65120 w 1523574"/>
              <a:gd name="connsiteY4" fmla="*/ 1280081 h 1280081"/>
              <a:gd name="connsiteX0" fmla="*/ 23627 w 1482081"/>
              <a:gd name="connsiteY0" fmla="*/ 1280081 h 1280081"/>
              <a:gd name="connsiteX1" fmla="*/ 52202 w 1482081"/>
              <a:gd name="connsiteY1" fmla="*/ 529723 h 1280081"/>
              <a:gd name="connsiteX2" fmla="*/ 636402 w 1482081"/>
              <a:gd name="connsiteY2" fmla="*/ 21723 h 1280081"/>
              <a:gd name="connsiteX3" fmla="*/ 1471427 w 1482081"/>
              <a:gd name="connsiteY3" fmla="*/ 386848 h 1280081"/>
              <a:gd name="connsiteX4" fmla="*/ 23627 w 1482081"/>
              <a:gd name="connsiteY4" fmla="*/ 1280081 h 1280081"/>
              <a:gd name="connsiteX0" fmla="*/ 23627 w 1482081"/>
              <a:gd name="connsiteY0" fmla="*/ 1280081 h 1280081"/>
              <a:gd name="connsiteX1" fmla="*/ 52202 w 1482081"/>
              <a:gd name="connsiteY1" fmla="*/ 529723 h 1280081"/>
              <a:gd name="connsiteX2" fmla="*/ 636402 w 1482081"/>
              <a:gd name="connsiteY2" fmla="*/ 21723 h 1280081"/>
              <a:gd name="connsiteX3" fmla="*/ 1471427 w 1482081"/>
              <a:gd name="connsiteY3" fmla="*/ 386848 h 1280081"/>
              <a:gd name="connsiteX4" fmla="*/ 23627 w 1482081"/>
              <a:gd name="connsiteY4" fmla="*/ 1280081 h 1280081"/>
              <a:gd name="connsiteX0" fmla="*/ 689627 w 2149264"/>
              <a:gd name="connsiteY0" fmla="*/ 1279098 h 1279098"/>
              <a:gd name="connsiteX1" fmla="*/ 9119 w 2149264"/>
              <a:gd name="connsiteY1" fmla="*/ 179490 h 1279098"/>
              <a:gd name="connsiteX2" fmla="*/ 1302402 w 2149264"/>
              <a:gd name="connsiteY2" fmla="*/ 20740 h 1279098"/>
              <a:gd name="connsiteX3" fmla="*/ 2137427 w 2149264"/>
              <a:gd name="connsiteY3" fmla="*/ 385865 h 1279098"/>
              <a:gd name="connsiteX4" fmla="*/ 689627 w 2149264"/>
              <a:gd name="connsiteY4" fmla="*/ 1279098 h 1279098"/>
              <a:gd name="connsiteX0" fmla="*/ 692317 w 2157658"/>
              <a:gd name="connsiteY0" fmla="*/ 1493377 h 1493377"/>
              <a:gd name="connsiteX1" fmla="*/ 11809 w 2157658"/>
              <a:gd name="connsiteY1" fmla="*/ 393769 h 1493377"/>
              <a:gd name="connsiteX2" fmla="*/ 1400342 w 2157658"/>
              <a:gd name="connsiteY2" fmla="*/ 4302 h 1493377"/>
              <a:gd name="connsiteX3" fmla="*/ 2140117 w 2157658"/>
              <a:gd name="connsiteY3" fmla="*/ 600144 h 1493377"/>
              <a:gd name="connsiteX4" fmla="*/ 692317 w 2157658"/>
              <a:gd name="connsiteY4" fmla="*/ 1493377 h 1493377"/>
              <a:gd name="connsiteX0" fmla="*/ 692317 w 2580797"/>
              <a:gd name="connsiteY0" fmla="*/ 1530409 h 1530409"/>
              <a:gd name="connsiteX1" fmla="*/ 11809 w 2580797"/>
              <a:gd name="connsiteY1" fmla="*/ 430801 h 1530409"/>
              <a:gd name="connsiteX2" fmla="*/ 1400342 w 2580797"/>
              <a:gd name="connsiteY2" fmla="*/ 41334 h 1530409"/>
              <a:gd name="connsiteX3" fmla="*/ 2569800 w 2580797"/>
              <a:gd name="connsiteY3" fmla="*/ 1335676 h 1530409"/>
              <a:gd name="connsiteX4" fmla="*/ 692317 w 2580797"/>
              <a:gd name="connsiteY4" fmla="*/ 1530409 h 1530409"/>
              <a:gd name="connsiteX0" fmla="*/ 692317 w 2597404"/>
              <a:gd name="connsiteY0" fmla="*/ 1530409 h 1671238"/>
              <a:gd name="connsiteX1" fmla="*/ 11809 w 2597404"/>
              <a:gd name="connsiteY1" fmla="*/ 430801 h 1671238"/>
              <a:gd name="connsiteX2" fmla="*/ 1400342 w 2597404"/>
              <a:gd name="connsiteY2" fmla="*/ 41334 h 1671238"/>
              <a:gd name="connsiteX3" fmla="*/ 2569800 w 2597404"/>
              <a:gd name="connsiteY3" fmla="*/ 1335676 h 1671238"/>
              <a:gd name="connsiteX4" fmla="*/ 692317 w 2597404"/>
              <a:gd name="connsiteY4" fmla="*/ 1530409 h 1671238"/>
              <a:gd name="connsiteX0" fmla="*/ 692317 w 2597404"/>
              <a:gd name="connsiteY0" fmla="*/ 1530409 h 1646866"/>
              <a:gd name="connsiteX1" fmla="*/ 11809 w 2597404"/>
              <a:gd name="connsiteY1" fmla="*/ 430801 h 1646866"/>
              <a:gd name="connsiteX2" fmla="*/ 1400342 w 2597404"/>
              <a:gd name="connsiteY2" fmla="*/ 41334 h 1646866"/>
              <a:gd name="connsiteX3" fmla="*/ 2569800 w 2597404"/>
              <a:gd name="connsiteY3" fmla="*/ 1335676 h 1646866"/>
              <a:gd name="connsiteX4" fmla="*/ 692317 w 2597404"/>
              <a:gd name="connsiteY4" fmla="*/ 1530409 h 1646866"/>
              <a:gd name="connsiteX0" fmla="*/ 690472 w 2595559"/>
              <a:gd name="connsiteY0" fmla="*/ 1530409 h 1646866"/>
              <a:gd name="connsiteX1" fmla="*/ 9964 w 2595559"/>
              <a:gd name="connsiteY1" fmla="*/ 430801 h 1646866"/>
              <a:gd name="connsiteX2" fmla="*/ 1398497 w 2595559"/>
              <a:gd name="connsiteY2" fmla="*/ 41334 h 1646866"/>
              <a:gd name="connsiteX3" fmla="*/ 2567955 w 2595559"/>
              <a:gd name="connsiteY3" fmla="*/ 1335676 h 1646866"/>
              <a:gd name="connsiteX4" fmla="*/ 690472 w 2595559"/>
              <a:gd name="connsiteY4" fmla="*/ 1530409 h 1646866"/>
              <a:gd name="connsiteX0" fmla="*/ 688017 w 2593104"/>
              <a:gd name="connsiteY0" fmla="*/ 1612026 h 1728483"/>
              <a:gd name="connsiteX1" fmla="*/ 7509 w 2593104"/>
              <a:gd name="connsiteY1" fmla="*/ 512418 h 1728483"/>
              <a:gd name="connsiteX2" fmla="*/ 1396042 w 2593104"/>
              <a:gd name="connsiteY2" fmla="*/ 122951 h 1728483"/>
              <a:gd name="connsiteX3" fmla="*/ 2565500 w 2593104"/>
              <a:gd name="connsiteY3" fmla="*/ 1417293 h 1728483"/>
              <a:gd name="connsiteX4" fmla="*/ 688017 w 2593104"/>
              <a:gd name="connsiteY4" fmla="*/ 1612026 h 1728483"/>
              <a:gd name="connsiteX0" fmla="*/ 688017 w 2597423"/>
              <a:gd name="connsiteY0" fmla="*/ 1627390 h 1743847"/>
              <a:gd name="connsiteX1" fmla="*/ 7509 w 2597423"/>
              <a:gd name="connsiteY1" fmla="*/ 527782 h 1743847"/>
              <a:gd name="connsiteX2" fmla="*/ 1396042 w 2597423"/>
              <a:gd name="connsiteY2" fmla="*/ 138315 h 1743847"/>
              <a:gd name="connsiteX3" fmla="*/ 2565500 w 2597423"/>
              <a:gd name="connsiteY3" fmla="*/ 1432657 h 1743847"/>
              <a:gd name="connsiteX4" fmla="*/ 688017 w 2597423"/>
              <a:gd name="connsiteY4" fmla="*/ 1627390 h 1743847"/>
              <a:gd name="connsiteX0" fmla="*/ 696421 w 2601542"/>
              <a:gd name="connsiteY0" fmla="*/ 1594817 h 1711274"/>
              <a:gd name="connsiteX1" fmla="*/ 7446 w 2601542"/>
              <a:gd name="connsiteY1" fmla="*/ 535426 h 1711274"/>
              <a:gd name="connsiteX2" fmla="*/ 1404446 w 2601542"/>
              <a:gd name="connsiteY2" fmla="*/ 105742 h 1711274"/>
              <a:gd name="connsiteX3" fmla="*/ 2573904 w 2601542"/>
              <a:gd name="connsiteY3" fmla="*/ 1400084 h 1711274"/>
              <a:gd name="connsiteX4" fmla="*/ 696421 w 2601542"/>
              <a:gd name="connsiteY4" fmla="*/ 1594817 h 1711274"/>
              <a:gd name="connsiteX0" fmla="*/ 695047 w 2600168"/>
              <a:gd name="connsiteY0" fmla="*/ 1578741 h 1695198"/>
              <a:gd name="connsiteX1" fmla="*/ 6072 w 2600168"/>
              <a:gd name="connsiteY1" fmla="*/ 519350 h 1695198"/>
              <a:gd name="connsiteX2" fmla="*/ 1403072 w 2600168"/>
              <a:gd name="connsiteY2" fmla="*/ 89666 h 1695198"/>
              <a:gd name="connsiteX3" fmla="*/ 2572530 w 2600168"/>
              <a:gd name="connsiteY3" fmla="*/ 1384008 h 1695198"/>
              <a:gd name="connsiteX4" fmla="*/ 695047 w 2600168"/>
              <a:gd name="connsiteY4" fmla="*/ 1578741 h 1695198"/>
              <a:gd name="connsiteX0" fmla="*/ 706827 w 2611047"/>
              <a:gd name="connsiteY0" fmla="*/ 1442489 h 1442489"/>
              <a:gd name="connsiteX1" fmla="*/ 17852 w 2611047"/>
              <a:gd name="connsiteY1" fmla="*/ 383098 h 1442489"/>
              <a:gd name="connsiteX2" fmla="*/ 1692135 w 2611047"/>
              <a:gd name="connsiteY2" fmla="*/ 42314 h 1442489"/>
              <a:gd name="connsiteX3" fmla="*/ 2584310 w 2611047"/>
              <a:gd name="connsiteY3" fmla="*/ 1247756 h 1442489"/>
              <a:gd name="connsiteX4" fmla="*/ 706827 w 2611047"/>
              <a:gd name="connsiteY4" fmla="*/ 1442489 h 1442489"/>
              <a:gd name="connsiteX0" fmla="*/ 706827 w 2634053"/>
              <a:gd name="connsiteY0" fmla="*/ 1487065 h 1487065"/>
              <a:gd name="connsiteX1" fmla="*/ 17852 w 2634053"/>
              <a:gd name="connsiteY1" fmla="*/ 427674 h 1487065"/>
              <a:gd name="connsiteX2" fmla="*/ 1692135 w 2634053"/>
              <a:gd name="connsiteY2" fmla="*/ 86890 h 1487065"/>
              <a:gd name="connsiteX3" fmla="*/ 2584310 w 2634053"/>
              <a:gd name="connsiteY3" fmla="*/ 1292332 h 1487065"/>
              <a:gd name="connsiteX4" fmla="*/ 706827 w 2634053"/>
              <a:gd name="connsiteY4" fmla="*/ 1487065 h 1487065"/>
              <a:gd name="connsiteX0" fmla="*/ 692021 w 2619247"/>
              <a:gd name="connsiteY0" fmla="*/ 1526985 h 1526985"/>
              <a:gd name="connsiteX1" fmla="*/ 3046 w 2619247"/>
              <a:gd name="connsiteY1" fmla="*/ 467594 h 1526985"/>
              <a:gd name="connsiteX2" fmla="*/ 1677329 w 2619247"/>
              <a:gd name="connsiteY2" fmla="*/ 126810 h 1526985"/>
              <a:gd name="connsiteX3" fmla="*/ 2569504 w 2619247"/>
              <a:gd name="connsiteY3" fmla="*/ 1332252 h 1526985"/>
              <a:gd name="connsiteX4" fmla="*/ 692021 w 2619247"/>
              <a:gd name="connsiteY4" fmla="*/ 1526985 h 1526985"/>
              <a:gd name="connsiteX0" fmla="*/ 692021 w 2596241"/>
              <a:gd name="connsiteY0" fmla="*/ 1460008 h 1460008"/>
              <a:gd name="connsiteX1" fmla="*/ 3046 w 2596241"/>
              <a:gd name="connsiteY1" fmla="*/ 459884 h 1460008"/>
              <a:gd name="connsiteX2" fmla="*/ 1677329 w 2596241"/>
              <a:gd name="connsiteY2" fmla="*/ 59833 h 1460008"/>
              <a:gd name="connsiteX3" fmla="*/ 2569504 w 2596241"/>
              <a:gd name="connsiteY3" fmla="*/ 1265275 h 1460008"/>
              <a:gd name="connsiteX4" fmla="*/ 692021 w 2596241"/>
              <a:gd name="connsiteY4" fmla="*/ 1460008 h 1460008"/>
              <a:gd name="connsiteX0" fmla="*/ 689394 w 2593614"/>
              <a:gd name="connsiteY0" fmla="*/ 1474298 h 1474298"/>
              <a:gd name="connsiteX1" fmla="*/ 419 w 2593614"/>
              <a:gd name="connsiteY1" fmla="*/ 474174 h 1474298"/>
              <a:gd name="connsiteX2" fmla="*/ 1674702 w 2593614"/>
              <a:gd name="connsiteY2" fmla="*/ 74123 h 1474298"/>
              <a:gd name="connsiteX3" fmla="*/ 2566877 w 2593614"/>
              <a:gd name="connsiteY3" fmla="*/ 1279565 h 1474298"/>
              <a:gd name="connsiteX4" fmla="*/ 689394 w 2593614"/>
              <a:gd name="connsiteY4" fmla="*/ 1474298 h 1474298"/>
              <a:gd name="connsiteX0" fmla="*/ 689394 w 2604107"/>
              <a:gd name="connsiteY0" fmla="*/ 1515690 h 1515690"/>
              <a:gd name="connsiteX1" fmla="*/ 419 w 2604107"/>
              <a:gd name="connsiteY1" fmla="*/ 515566 h 1515690"/>
              <a:gd name="connsiteX2" fmla="*/ 1674702 w 2604107"/>
              <a:gd name="connsiteY2" fmla="*/ 115515 h 1515690"/>
              <a:gd name="connsiteX3" fmla="*/ 2566877 w 2604107"/>
              <a:gd name="connsiteY3" fmla="*/ 1320957 h 1515690"/>
              <a:gd name="connsiteX4" fmla="*/ 689394 w 2604107"/>
              <a:gd name="connsiteY4" fmla="*/ 1515690 h 1515690"/>
              <a:gd name="connsiteX0" fmla="*/ 689394 w 2620041"/>
              <a:gd name="connsiteY0" fmla="*/ 1515690 h 1515690"/>
              <a:gd name="connsiteX1" fmla="*/ 419 w 2620041"/>
              <a:gd name="connsiteY1" fmla="*/ 515566 h 1515690"/>
              <a:gd name="connsiteX2" fmla="*/ 1674702 w 2620041"/>
              <a:gd name="connsiteY2" fmla="*/ 115515 h 1515690"/>
              <a:gd name="connsiteX3" fmla="*/ 2566877 w 2620041"/>
              <a:gd name="connsiteY3" fmla="*/ 1320957 h 1515690"/>
              <a:gd name="connsiteX4" fmla="*/ 689394 w 2620041"/>
              <a:gd name="connsiteY4" fmla="*/ 1515690 h 1515690"/>
              <a:gd name="connsiteX0" fmla="*/ 689394 w 2582263"/>
              <a:gd name="connsiteY0" fmla="*/ 1473358 h 1473358"/>
              <a:gd name="connsiteX1" fmla="*/ 419 w 2582263"/>
              <a:gd name="connsiteY1" fmla="*/ 473234 h 1473358"/>
              <a:gd name="connsiteX2" fmla="*/ 1674702 w 2582263"/>
              <a:gd name="connsiteY2" fmla="*/ 73183 h 1473358"/>
              <a:gd name="connsiteX3" fmla="*/ 2541477 w 2582263"/>
              <a:gd name="connsiteY3" fmla="*/ 1265925 h 1473358"/>
              <a:gd name="connsiteX4" fmla="*/ 689394 w 2582263"/>
              <a:gd name="connsiteY4" fmla="*/ 1473358 h 1473358"/>
              <a:gd name="connsiteX0" fmla="*/ 689394 w 2595241"/>
              <a:gd name="connsiteY0" fmla="*/ 1522275 h 1522275"/>
              <a:gd name="connsiteX1" fmla="*/ 419 w 2595241"/>
              <a:gd name="connsiteY1" fmla="*/ 522151 h 1522275"/>
              <a:gd name="connsiteX2" fmla="*/ 1674702 w 2595241"/>
              <a:gd name="connsiteY2" fmla="*/ 122100 h 1522275"/>
              <a:gd name="connsiteX3" fmla="*/ 2541477 w 2595241"/>
              <a:gd name="connsiteY3" fmla="*/ 1314842 h 1522275"/>
              <a:gd name="connsiteX4" fmla="*/ 689394 w 2595241"/>
              <a:gd name="connsiteY4" fmla="*/ 1522275 h 1522275"/>
              <a:gd name="connsiteX0" fmla="*/ 711508 w 2621989"/>
              <a:gd name="connsiteY0" fmla="*/ 1622416 h 1622416"/>
              <a:gd name="connsiteX1" fmla="*/ 22533 w 2621989"/>
              <a:gd name="connsiteY1" fmla="*/ 622292 h 1622416"/>
              <a:gd name="connsiteX2" fmla="*/ 1837228 w 2621989"/>
              <a:gd name="connsiteY2" fmla="*/ 60690 h 1622416"/>
              <a:gd name="connsiteX3" fmla="*/ 2563591 w 2621989"/>
              <a:gd name="connsiteY3" fmla="*/ 1414983 h 1622416"/>
              <a:gd name="connsiteX4" fmla="*/ 711508 w 2621989"/>
              <a:gd name="connsiteY4" fmla="*/ 1622416 h 1622416"/>
              <a:gd name="connsiteX0" fmla="*/ 403911 w 2314392"/>
              <a:gd name="connsiteY0" fmla="*/ 1696933 h 1696933"/>
              <a:gd name="connsiteX1" fmla="*/ 30920 w 2314392"/>
              <a:gd name="connsiteY1" fmla="*/ 261607 h 1696933"/>
              <a:gd name="connsiteX2" fmla="*/ 1529631 w 2314392"/>
              <a:gd name="connsiteY2" fmla="*/ 135207 h 1696933"/>
              <a:gd name="connsiteX3" fmla="*/ 2255994 w 2314392"/>
              <a:gd name="connsiteY3" fmla="*/ 1489500 h 1696933"/>
              <a:gd name="connsiteX4" fmla="*/ 403911 w 2314392"/>
              <a:gd name="connsiteY4" fmla="*/ 1696933 h 1696933"/>
              <a:gd name="connsiteX0" fmla="*/ 403911 w 2237325"/>
              <a:gd name="connsiteY0" fmla="*/ 1696933 h 1847659"/>
              <a:gd name="connsiteX1" fmla="*/ 30920 w 2237325"/>
              <a:gd name="connsiteY1" fmla="*/ 261607 h 1847659"/>
              <a:gd name="connsiteX2" fmla="*/ 1529631 w 2237325"/>
              <a:gd name="connsiteY2" fmla="*/ 135207 h 1847659"/>
              <a:gd name="connsiteX3" fmla="*/ 2167278 w 2237325"/>
              <a:gd name="connsiteY3" fmla="*/ 1781304 h 1847659"/>
              <a:gd name="connsiteX4" fmla="*/ 403911 w 2237325"/>
              <a:gd name="connsiteY4" fmla="*/ 1696933 h 1847659"/>
              <a:gd name="connsiteX0" fmla="*/ 403911 w 2309089"/>
              <a:gd name="connsiteY0" fmla="*/ 1696933 h 1962152"/>
              <a:gd name="connsiteX1" fmla="*/ 30920 w 2309089"/>
              <a:gd name="connsiteY1" fmla="*/ 261607 h 1962152"/>
              <a:gd name="connsiteX2" fmla="*/ 1529631 w 2309089"/>
              <a:gd name="connsiteY2" fmla="*/ 135207 h 1962152"/>
              <a:gd name="connsiteX3" fmla="*/ 2167278 w 2309089"/>
              <a:gd name="connsiteY3" fmla="*/ 1781304 h 1962152"/>
              <a:gd name="connsiteX4" fmla="*/ 403911 w 2309089"/>
              <a:gd name="connsiteY4" fmla="*/ 1696933 h 1962152"/>
              <a:gd name="connsiteX0" fmla="*/ 403911 w 2298157"/>
              <a:gd name="connsiteY0" fmla="*/ 1696933 h 1837685"/>
              <a:gd name="connsiteX1" fmla="*/ 30920 w 2298157"/>
              <a:gd name="connsiteY1" fmla="*/ 261607 h 1837685"/>
              <a:gd name="connsiteX2" fmla="*/ 1529631 w 2298157"/>
              <a:gd name="connsiteY2" fmla="*/ 135207 h 1837685"/>
              <a:gd name="connsiteX3" fmla="*/ 2153835 w 2298157"/>
              <a:gd name="connsiteY3" fmla="*/ 1631319 h 1837685"/>
              <a:gd name="connsiteX4" fmla="*/ 403911 w 2298157"/>
              <a:gd name="connsiteY4" fmla="*/ 1696933 h 1837685"/>
              <a:gd name="connsiteX0" fmla="*/ 403911 w 2331789"/>
              <a:gd name="connsiteY0" fmla="*/ 1696933 h 1833909"/>
              <a:gd name="connsiteX1" fmla="*/ 30920 w 2331789"/>
              <a:gd name="connsiteY1" fmla="*/ 261607 h 1833909"/>
              <a:gd name="connsiteX2" fmla="*/ 1529631 w 2331789"/>
              <a:gd name="connsiteY2" fmla="*/ 135207 h 1833909"/>
              <a:gd name="connsiteX3" fmla="*/ 2153835 w 2331789"/>
              <a:gd name="connsiteY3" fmla="*/ 1631319 h 1833909"/>
              <a:gd name="connsiteX4" fmla="*/ 403911 w 2331789"/>
              <a:gd name="connsiteY4" fmla="*/ 1696933 h 1833909"/>
              <a:gd name="connsiteX0" fmla="*/ 403911 w 2331789"/>
              <a:gd name="connsiteY0" fmla="*/ 1728499 h 1865475"/>
              <a:gd name="connsiteX1" fmla="*/ 30920 w 2331789"/>
              <a:gd name="connsiteY1" fmla="*/ 293173 h 1865475"/>
              <a:gd name="connsiteX2" fmla="*/ 1529631 w 2331789"/>
              <a:gd name="connsiteY2" fmla="*/ 166773 h 1865475"/>
              <a:gd name="connsiteX3" fmla="*/ 2153835 w 2331789"/>
              <a:gd name="connsiteY3" fmla="*/ 1662885 h 1865475"/>
              <a:gd name="connsiteX4" fmla="*/ 403911 w 2331789"/>
              <a:gd name="connsiteY4" fmla="*/ 1728499 h 1865475"/>
              <a:gd name="connsiteX0" fmla="*/ 403911 w 2331789"/>
              <a:gd name="connsiteY0" fmla="*/ 1696933 h 1833909"/>
              <a:gd name="connsiteX1" fmla="*/ 30920 w 2331789"/>
              <a:gd name="connsiteY1" fmla="*/ 261607 h 1833909"/>
              <a:gd name="connsiteX2" fmla="*/ 1529631 w 2331789"/>
              <a:gd name="connsiteY2" fmla="*/ 135207 h 1833909"/>
              <a:gd name="connsiteX3" fmla="*/ 2153835 w 2331789"/>
              <a:gd name="connsiteY3" fmla="*/ 1631319 h 1833909"/>
              <a:gd name="connsiteX4" fmla="*/ 403911 w 2331789"/>
              <a:gd name="connsiteY4" fmla="*/ 1696933 h 1833909"/>
              <a:gd name="connsiteX0" fmla="*/ 403911 w 2347233"/>
              <a:gd name="connsiteY0" fmla="*/ 1725099 h 1862075"/>
              <a:gd name="connsiteX1" fmla="*/ 30920 w 2347233"/>
              <a:gd name="connsiteY1" fmla="*/ 289773 h 1862075"/>
              <a:gd name="connsiteX2" fmla="*/ 1529631 w 2347233"/>
              <a:gd name="connsiteY2" fmla="*/ 163373 h 1862075"/>
              <a:gd name="connsiteX3" fmla="*/ 2153835 w 2347233"/>
              <a:gd name="connsiteY3" fmla="*/ 1659485 h 1862075"/>
              <a:gd name="connsiteX4" fmla="*/ 403911 w 2347233"/>
              <a:gd name="connsiteY4" fmla="*/ 1725099 h 1862075"/>
              <a:gd name="connsiteX0" fmla="*/ 426773 w 2370095"/>
              <a:gd name="connsiteY0" fmla="*/ 1801393 h 1938369"/>
              <a:gd name="connsiteX1" fmla="*/ 53782 w 2370095"/>
              <a:gd name="connsiteY1" fmla="*/ 366067 h 1938369"/>
              <a:gd name="connsiteX2" fmla="*/ 1552493 w 2370095"/>
              <a:gd name="connsiteY2" fmla="*/ 239667 h 1938369"/>
              <a:gd name="connsiteX3" fmla="*/ 2176697 w 2370095"/>
              <a:gd name="connsiteY3" fmla="*/ 1735779 h 1938369"/>
              <a:gd name="connsiteX4" fmla="*/ 426773 w 2370095"/>
              <a:gd name="connsiteY4" fmla="*/ 1801393 h 1938369"/>
              <a:gd name="connsiteX0" fmla="*/ 418537 w 2361859"/>
              <a:gd name="connsiteY0" fmla="*/ 1801393 h 1938369"/>
              <a:gd name="connsiteX1" fmla="*/ 45546 w 2361859"/>
              <a:gd name="connsiteY1" fmla="*/ 366067 h 1938369"/>
              <a:gd name="connsiteX2" fmla="*/ 1544257 w 2361859"/>
              <a:gd name="connsiteY2" fmla="*/ 239667 h 1938369"/>
              <a:gd name="connsiteX3" fmla="*/ 2168461 w 2361859"/>
              <a:gd name="connsiteY3" fmla="*/ 1735779 h 1938369"/>
              <a:gd name="connsiteX4" fmla="*/ 418537 w 2361859"/>
              <a:gd name="connsiteY4" fmla="*/ 1801393 h 1938369"/>
              <a:gd name="connsiteX0" fmla="*/ 418537 w 2361859"/>
              <a:gd name="connsiteY0" fmla="*/ 1801393 h 1898590"/>
              <a:gd name="connsiteX1" fmla="*/ 45546 w 2361859"/>
              <a:gd name="connsiteY1" fmla="*/ 366067 h 1898590"/>
              <a:gd name="connsiteX2" fmla="*/ 1544257 w 2361859"/>
              <a:gd name="connsiteY2" fmla="*/ 239667 h 1898590"/>
              <a:gd name="connsiteX3" fmla="*/ 2168461 w 2361859"/>
              <a:gd name="connsiteY3" fmla="*/ 1735779 h 1898590"/>
              <a:gd name="connsiteX4" fmla="*/ 418537 w 2361859"/>
              <a:gd name="connsiteY4" fmla="*/ 1801393 h 189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859" h="1898590">
                <a:moveTo>
                  <a:pt x="418537" y="1801393"/>
                </a:moveTo>
                <a:cubicBezTo>
                  <a:pt x="777099" y="1174075"/>
                  <a:pt x="-219899" y="866043"/>
                  <a:pt x="45546" y="366067"/>
                </a:cubicBezTo>
                <a:cubicBezTo>
                  <a:pt x="310991" y="-133909"/>
                  <a:pt x="817022" y="-66908"/>
                  <a:pt x="1544257" y="239667"/>
                </a:cubicBezTo>
                <a:cubicBezTo>
                  <a:pt x="2271492" y="546242"/>
                  <a:pt x="2600898" y="1197118"/>
                  <a:pt x="2168461" y="1735779"/>
                </a:cubicBezTo>
                <a:cubicBezTo>
                  <a:pt x="1736024" y="2274440"/>
                  <a:pt x="996289" y="1257172"/>
                  <a:pt x="418537" y="18013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 cap="rnd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8A9E20D-F214-B704-18B8-B86F72658018}"/>
              </a:ext>
            </a:extLst>
          </p:cNvPr>
          <p:cNvGrpSpPr/>
          <p:nvPr/>
        </p:nvGrpSpPr>
        <p:grpSpPr>
          <a:xfrm>
            <a:off x="1374055" y="352418"/>
            <a:ext cx="276977" cy="256208"/>
            <a:chOff x="1374055" y="352418"/>
            <a:chExt cx="276977" cy="256208"/>
          </a:xfrm>
        </p:grpSpPr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EAAE54A1-7799-BCE6-4702-A0B14C001094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99" y="520234"/>
              <a:ext cx="165133" cy="88392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>
              <a:extLst>
                <a:ext uri="{FF2B5EF4-FFF2-40B4-BE49-F238E27FC236}">
                  <a16:creationId xmlns:a16="http://schemas.microsoft.com/office/drawing/2014/main" id="{B7417E86-A8F5-9FFB-1D77-82921C7C8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4055" y="520234"/>
              <a:ext cx="111846" cy="86486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17EC329C-F993-3E15-7C30-00C142F94B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9762" y="352418"/>
              <a:ext cx="6138" cy="167817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6772F6CA-AE78-45EF-6082-BD9F2865B332}"/>
              </a:ext>
            </a:extLst>
          </p:cNvPr>
          <p:cNvSpPr/>
          <p:nvPr/>
        </p:nvSpPr>
        <p:spPr>
          <a:xfrm>
            <a:off x="1806269" y="139748"/>
            <a:ext cx="292744" cy="377896"/>
          </a:xfrm>
          <a:custGeom>
            <a:avLst/>
            <a:gdLst>
              <a:gd name="connsiteX0" fmla="*/ 0 w 485847"/>
              <a:gd name="connsiteY0" fmla="*/ 389594 h 456054"/>
              <a:gd name="connsiteX1" fmla="*/ 433137 w 485847"/>
              <a:gd name="connsiteY1" fmla="*/ 456054 h 456054"/>
              <a:gd name="connsiteX2" fmla="*/ 485847 w 485847"/>
              <a:gd name="connsiteY2" fmla="*/ 57293 h 456054"/>
              <a:gd name="connsiteX3" fmla="*/ 462929 w 485847"/>
              <a:gd name="connsiteY3" fmla="*/ 52710 h 456054"/>
              <a:gd name="connsiteX4" fmla="*/ 93961 w 485847"/>
              <a:gd name="connsiteY4" fmla="*/ 0 h 456054"/>
              <a:gd name="connsiteX5" fmla="*/ 0 w 485847"/>
              <a:gd name="connsiteY5" fmla="*/ 389594 h 456054"/>
              <a:gd name="connsiteX0" fmla="*/ 0 w 485847"/>
              <a:gd name="connsiteY0" fmla="*/ 529390 h 595850"/>
              <a:gd name="connsiteX1" fmla="*/ 433137 w 485847"/>
              <a:gd name="connsiteY1" fmla="*/ 595850 h 595850"/>
              <a:gd name="connsiteX2" fmla="*/ 485847 w 485847"/>
              <a:gd name="connsiteY2" fmla="*/ 197089 h 595850"/>
              <a:gd name="connsiteX3" fmla="*/ 291049 w 485847"/>
              <a:gd name="connsiteY3" fmla="*/ 0 h 595850"/>
              <a:gd name="connsiteX4" fmla="*/ 93961 w 485847"/>
              <a:gd name="connsiteY4" fmla="*/ 139796 h 595850"/>
              <a:gd name="connsiteX5" fmla="*/ 0 w 485847"/>
              <a:gd name="connsiteY5" fmla="*/ 529390 h 595850"/>
              <a:gd name="connsiteX0" fmla="*/ 0 w 485847"/>
              <a:gd name="connsiteY0" fmla="*/ 530371 h 596831"/>
              <a:gd name="connsiteX1" fmla="*/ 433137 w 485847"/>
              <a:gd name="connsiteY1" fmla="*/ 596831 h 596831"/>
              <a:gd name="connsiteX2" fmla="*/ 485847 w 485847"/>
              <a:gd name="connsiteY2" fmla="*/ 198070 h 596831"/>
              <a:gd name="connsiteX3" fmla="*/ 291049 w 485847"/>
              <a:gd name="connsiteY3" fmla="*/ 981 h 596831"/>
              <a:gd name="connsiteX4" fmla="*/ 93961 w 485847"/>
              <a:gd name="connsiteY4" fmla="*/ 140777 h 596831"/>
              <a:gd name="connsiteX5" fmla="*/ 0 w 485847"/>
              <a:gd name="connsiteY5" fmla="*/ 530371 h 596831"/>
              <a:gd name="connsiteX0" fmla="*/ 0 w 500926"/>
              <a:gd name="connsiteY0" fmla="*/ 530371 h 596831"/>
              <a:gd name="connsiteX1" fmla="*/ 433137 w 500926"/>
              <a:gd name="connsiteY1" fmla="*/ 596831 h 596831"/>
              <a:gd name="connsiteX2" fmla="*/ 485847 w 500926"/>
              <a:gd name="connsiteY2" fmla="*/ 198070 h 596831"/>
              <a:gd name="connsiteX3" fmla="*/ 291049 w 500926"/>
              <a:gd name="connsiteY3" fmla="*/ 981 h 596831"/>
              <a:gd name="connsiteX4" fmla="*/ 93961 w 500926"/>
              <a:gd name="connsiteY4" fmla="*/ 140777 h 596831"/>
              <a:gd name="connsiteX5" fmla="*/ 0 w 500926"/>
              <a:gd name="connsiteY5" fmla="*/ 530371 h 596831"/>
              <a:gd name="connsiteX0" fmla="*/ 0 w 500926"/>
              <a:gd name="connsiteY0" fmla="*/ 530371 h 621275"/>
              <a:gd name="connsiteX1" fmla="*/ 433137 w 500926"/>
              <a:gd name="connsiteY1" fmla="*/ 596831 h 621275"/>
              <a:gd name="connsiteX2" fmla="*/ 485847 w 500926"/>
              <a:gd name="connsiteY2" fmla="*/ 198070 h 621275"/>
              <a:gd name="connsiteX3" fmla="*/ 291049 w 500926"/>
              <a:gd name="connsiteY3" fmla="*/ 981 h 621275"/>
              <a:gd name="connsiteX4" fmla="*/ 93961 w 500926"/>
              <a:gd name="connsiteY4" fmla="*/ 140777 h 621275"/>
              <a:gd name="connsiteX5" fmla="*/ 0 w 500926"/>
              <a:gd name="connsiteY5" fmla="*/ 530371 h 621275"/>
              <a:gd name="connsiteX0" fmla="*/ 15004 w 515930"/>
              <a:gd name="connsiteY0" fmla="*/ 530371 h 621275"/>
              <a:gd name="connsiteX1" fmla="*/ 448141 w 515930"/>
              <a:gd name="connsiteY1" fmla="*/ 596831 h 621275"/>
              <a:gd name="connsiteX2" fmla="*/ 500851 w 515930"/>
              <a:gd name="connsiteY2" fmla="*/ 198070 h 621275"/>
              <a:gd name="connsiteX3" fmla="*/ 306053 w 515930"/>
              <a:gd name="connsiteY3" fmla="*/ 981 h 621275"/>
              <a:gd name="connsiteX4" fmla="*/ 108965 w 515930"/>
              <a:gd name="connsiteY4" fmla="*/ 140777 h 621275"/>
              <a:gd name="connsiteX5" fmla="*/ 15004 w 515930"/>
              <a:gd name="connsiteY5" fmla="*/ 530371 h 621275"/>
              <a:gd name="connsiteX0" fmla="*/ 15004 w 515930"/>
              <a:gd name="connsiteY0" fmla="*/ 531470 h 622374"/>
              <a:gd name="connsiteX1" fmla="*/ 448141 w 515930"/>
              <a:gd name="connsiteY1" fmla="*/ 597930 h 622374"/>
              <a:gd name="connsiteX2" fmla="*/ 500851 w 515930"/>
              <a:gd name="connsiteY2" fmla="*/ 199169 h 622374"/>
              <a:gd name="connsiteX3" fmla="*/ 306053 w 515930"/>
              <a:gd name="connsiteY3" fmla="*/ 2080 h 622374"/>
              <a:gd name="connsiteX4" fmla="*/ 108965 w 515930"/>
              <a:gd name="connsiteY4" fmla="*/ 141876 h 622374"/>
              <a:gd name="connsiteX5" fmla="*/ 15004 w 515930"/>
              <a:gd name="connsiteY5" fmla="*/ 531470 h 622374"/>
              <a:gd name="connsiteX0" fmla="*/ 15004 w 461755"/>
              <a:gd name="connsiteY0" fmla="*/ 535815 h 621184"/>
              <a:gd name="connsiteX1" fmla="*/ 448141 w 461755"/>
              <a:gd name="connsiteY1" fmla="*/ 602275 h 621184"/>
              <a:gd name="connsiteX2" fmla="*/ 348802 w 461755"/>
              <a:gd name="connsiteY2" fmla="*/ 278687 h 621184"/>
              <a:gd name="connsiteX3" fmla="*/ 306053 w 461755"/>
              <a:gd name="connsiteY3" fmla="*/ 6425 h 621184"/>
              <a:gd name="connsiteX4" fmla="*/ 108965 w 461755"/>
              <a:gd name="connsiteY4" fmla="*/ 146221 h 621184"/>
              <a:gd name="connsiteX5" fmla="*/ 15004 w 461755"/>
              <a:gd name="connsiteY5" fmla="*/ 535815 h 621184"/>
              <a:gd name="connsiteX0" fmla="*/ 22379 w 583954"/>
              <a:gd name="connsiteY0" fmla="*/ 580803 h 666172"/>
              <a:gd name="connsiteX1" fmla="*/ 455516 w 583954"/>
              <a:gd name="connsiteY1" fmla="*/ 647263 h 666172"/>
              <a:gd name="connsiteX2" fmla="*/ 356177 w 583954"/>
              <a:gd name="connsiteY2" fmla="*/ 323675 h 666172"/>
              <a:gd name="connsiteX3" fmla="*/ 579515 w 583954"/>
              <a:gd name="connsiteY3" fmla="*/ 2771 h 666172"/>
              <a:gd name="connsiteX4" fmla="*/ 116340 w 583954"/>
              <a:gd name="connsiteY4" fmla="*/ 191209 h 666172"/>
              <a:gd name="connsiteX5" fmla="*/ 22379 w 583954"/>
              <a:gd name="connsiteY5" fmla="*/ 580803 h 666172"/>
              <a:gd name="connsiteX0" fmla="*/ 45936 w 806986"/>
              <a:gd name="connsiteY0" fmla="*/ 580803 h 659097"/>
              <a:gd name="connsiteX1" fmla="*/ 802178 w 806986"/>
              <a:gd name="connsiteY1" fmla="*/ 638418 h 659097"/>
              <a:gd name="connsiteX2" fmla="*/ 379734 w 806986"/>
              <a:gd name="connsiteY2" fmla="*/ 323675 h 659097"/>
              <a:gd name="connsiteX3" fmla="*/ 603072 w 806986"/>
              <a:gd name="connsiteY3" fmla="*/ 2771 h 659097"/>
              <a:gd name="connsiteX4" fmla="*/ 139897 w 806986"/>
              <a:gd name="connsiteY4" fmla="*/ 191209 h 659097"/>
              <a:gd name="connsiteX5" fmla="*/ 45936 w 806986"/>
              <a:gd name="connsiteY5" fmla="*/ 580803 h 659097"/>
              <a:gd name="connsiteX0" fmla="*/ 159756 w 678882"/>
              <a:gd name="connsiteY0" fmla="*/ 700648 h 732034"/>
              <a:gd name="connsiteX1" fmla="*/ 678420 w 678882"/>
              <a:gd name="connsiteY1" fmla="*/ 638873 h 732034"/>
              <a:gd name="connsiteX2" fmla="*/ 255976 w 678882"/>
              <a:gd name="connsiteY2" fmla="*/ 324130 h 732034"/>
              <a:gd name="connsiteX3" fmla="*/ 479314 w 678882"/>
              <a:gd name="connsiteY3" fmla="*/ 3226 h 732034"/>
              <a:gd name="connsiteX4" fmla="*/ 16139 w 678882"/>
              <a:gd name="connsiteY4" fmla="*/ 191664 h 732034"/>
              <a:gd name="connsiteX5" fmla="*/ 159756 w 678882"/>
              <a:gd name="connsiteY5" fmla="*/ 700648 h 732034"/>
              <a:gd name="connsiteX0" fmla="*/ 134447 w 653573"/>
              <a:gd name="connsiteY0" fmla="*/ 705049 h 739686"/>
              <a:gd name="connsiteX1" fmla="*/ 653111 w 653573"/>
              <a:gd name="connsiteY1" fmla="*/ 643274 h 739686"/>
              <a:gd name="connsiteX2" fmla="*/ 230667 w 653573"/>
              <a:gd name="connsiteY2" fmla="*/ 328531 h 739686"/>
              <a:gd name="connsiteX3" fmla="*/ 454005 w 653573"/>
              <a:gd name="connsiteY3" fmla="*/ 7627 h 739686"/>
              <a:gd name="connsiteX4" fmla="*/ 19338 w 653573"/>
              <a:gd name="connsiteY4" fmla="*/ 151847 h 739686"/>
              <a:gd name="connsiteX5" fmla="*/ 134447 w 653573"/>
              <a:gd name="connsiteY5" fmla="*/ 705049 h 739686"/>
              <a:gd name="connsiteX0" fmla="*/ 134447 w 698214"/>
              <a:gd name="connsiteY0" fmla="*/ 699799 h 737741"/>
              <a:gd name="connsiteX1" fmla="*/ 653111 w 698214"/>
              <a:gd name="connsiteY1" fmla="*/ 638024 h 737741"/>
              <a:gd name="connsiteX2" fmla="*/ 648802 w 698214"/>
              <a:gd name="connsiteY2" fmla="*/ 226000 h 737741"/>
              <a:gd name="connsiteX3" fmla="*/ 454005 w 698214"/>
              <a:gd name="connsiteY3" fmla="*/ 2377 h 737741"/>
              <a:gd name="connsiteX4" fmla="*/ 19338 w 698214"/>
              <a:gd name="connsiteY4" fmla="*/ 146597 h 737741"/>
              <a:gd name="connsiteX5" fmla="*/ 134447 w 698214"/>
              <a:gd name="connsiteY5" fmla="*/ 699799 h 737741"/>
              <a:gd name="connsiteX0" fmla="*/ 43193 w 606960"/>
              <a:gd name="connsiteY0" fmla="*/ 697426 h 729147"/>
              <a:gd name="connsiteX1" fmla="*/ 561857 w 606960"/>
              <a:gd name="connsiteY1" fmla="*/ 635651 h 729147"/>
              <a:gd name="connsiteX2" fmla="*/ 557548 w 606960"/>
              <a:gd name="connsiteY2" fmla="*/ 223627 h 729147"/>
              <a:gd name="connsiteX3" fmla="*/ 362751 w 606960"/>
              <a:gd name="connsiteY3" fmla="*/ 4 h 729147"/>
              <a:gd name="connsiteX4" fmla="*/ 65881 w 606960"/>
              <a:gd name="connsiteY4" fmla="*/ 228240 h 729147"/>
              <a:gd name="connsiteX5" fmla="*/ 43193 w 606960"/>
              <a:gd name="connsiteY5" fmla="*/ 697426 h 72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960" h="729147">
                <a:moveTo>
                  <a:pt x="43193" y="697426"/>
                </a:moveTo>
                <a:cubicBezTo>
                  <a:pt x="125856" y="765328"/>
                  <a:pt x="476131" y="714618"/>
                  <a:pt x="561857" y="635651"/>
                </a:cubicBezTo>
                <a:cubicBezTo>
                  <a:pt x="647583" y="556685"/>
                  <a:pt x="590732" y="329568"/>
                  <a:pt x="557548" y="223627"/>
                </a:cubicBezTo>
                <a:cubicBezTo>
                  <a:pt x="524364" y="117686"/>
                  <a:pt x="444695" y="-765"/>
                  <a:pt x="362751" y="4"/>
                </a:cubicBezTo>
                <a:cubicBezTo>
                  <a:pt x="280807" y="773"/>
                  <a:pt x="119141" y="112003"/>
                  <a:pt x="65881" y="228240"/>
                </a:cubicBezTo>
                <a:cubicBezTo>
                  <a:pt x="12621" y="344477"/>
                  <a:pt x="-39470" y="629524"/>
                  <a:pt x="43193" y="69742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20000"/>
                  <a:lumOff val="80000"/>
                </a:schemeClr>
              </a:gs>
              <a:gs pos="74000">
                <a:schemeClr val="accent6">
                  <a:lumMod val="60000"/>
                  <a:lumOff val="40000"/>
                </a:schemeClr>
              </a:gs>
              <a:gs pos="8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774FE06-F55C-5883-3223-F98F0D846D68}"/>
              </a:ext>
            </a:extLst>
          </p:cNvPr>
          <p:cNvSpPr/>
          <p:nvPr/>
        </p:nvSpPr>
        <p:spPr>
          <a:xfrm rot="1298451">
            <a:off x="1965349" y="250600"/>
            <a:ext cx="56910" cy="5691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337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DADC3AA-A1EA-62D6-5E8D-6B5B174E3478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1482556" y="290337"/>
            <a:ext cx="485125" cy="235311"/>
          </a:xfrm>
          <a:prstGeom prst="straightConnector1">
            <a:avLst/>
          </a:prstGeom>
          <a:ln w="12700" cap="rnd"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F0A28A7-95DE-248F-D478-0C8A8B9D27FB}"/>
              </a:ext>
            </a:extLst>
          </p:cNvPr>
          <p:cNvCxnSpPr>
            <a:cxnSpLocks/>
            <a:endCxn id="65" idx="5"/>
          </p:cNvCxnSpPr>
          <p:nvPr/>
        </p:nvCxnSpPr>
        <p:spPr>
          <a:xfrm flipH="1" flipV="1">
            <a:off x="359825" y="1057471"/>
            <a:ext cx="707330" cy="65149"/>
          </a:xfrm>
          <a:prstGeom prst="line">
            <a:avLst/>
          </a:prstGeom>
          <a:ln w="12700" cap="rnd">
            <a:gradFill flip="none" rotWithShape="1">
              <a:gsLst>
                <a:gs pos="0">
                  <a:schemeClr val="bg1">
                    <a:lumMod val="95000"/>
                    <a:alpha val="25000"/>
                  </a:schemeClr>
                </a:gs>
                <a:gs pos="74000">
                  <a:schemeClr val="bg1">
                    <a:lumMod val="85000"/>
                    <a:alpha val="25000"/>
                  </a:schemeClr>
                </a:gs>
                <a:gs pos="83000">
                  <a:schemeClr val="bg1">
                    <a:lumMod val="75000"/>
                    <a:alpha val="25000"/>
                  </a:schemeClr>
                </a:gs>
                <a:gs pos="100000">
                  <a:schemeClr val="bg1">
                    <a:lumMod val="65000"/>
                    <a:alpha val="25000"/>
                  </a:schemeClr>
                </a:gs>
              </a:gsLst>
              <a:lin ang="189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9CCA346D-14F8-4052-1218-0F225C1E2327}"/>
              </a:ext>
            </a:extLst>
          </p:cNvPr>
          <p:cNvSpPr/>
          <p:nvPr/>
        </p:nvSpPr>
        <p:spPr>
          <a:xfrm flipV="1">
            <a:off x="1081509" y="995597"/>
            <a:ext cx="880244" cy="122680"/>
          </a:xfrm>
          <a:custGeom>
            <a:avLst/>
            <a:gdLst>
              <a:gd name="connsiteX0" fmla="*/ 0 w 827314"/>
              <a:gd name="connsiteY0" fmla="*/ 83205 h 125347"/>
              <a:gd name="connsiteX1" fmla="*/ 238340 w 827314"/>
              <a:gd name="connsiteY1" fmla="*/ 703 h 125347"/>
              <a:gd name="connsiteX2" fmla="*/ 630225 w 827314"/>
              <a:gd name="connsiteY2" fmla="*/ 124456 h 125347"/>
              <a:gd name="connsiteX3" fmla="*/ 827314 w 827314"/>
              <a:gd name="connsiteY3" fmla="*/ 46538 h 125347"/>
              <a:gd name="connsiteX0" fmla="*/ 0 w 827314"/>
              <a:gd name="connsiteY0" fmla="*/ 82946 h 125088"/>
              <a:gd name="connsiteX1" fmla="*/ 238340 w 827314"/>
              <a:gd name="connsiteY1" fmla="*/ 444 h 125088"/>
              <a:gd name="connsiteX2" fmla="*/ 630225 w 827314"/>
              <a:gd name="connsiteY2" fmla="*/ 124197 h 125088"/>
              <a:gd name="connsiteX3" fmla="*/ 827314 w 827314"/>
              <a:gd name="connsiteY3" fmla="*/ 46279 h 125088"/>
              <a:gd name="connsiteX0" fmla="*/ 0 w 827314"/>
              <a:gd name="connsiteY0" fmla="*/ 82909 h 123181"/>
              <a:gd name="connsiteX1" fmla="*/ 238340 w 827314"/>
              <a:gd name="connsiteY1" fmla="*/ 407 h 123181"/>
              <a:gd name="connsiteX2" fmla="*/ 563979 w 827314"/>
              <a:gd name="connsiteY2" fmla="*/ 122255 h 123181"/>
              <a:gd name="connsiteX3" fmla="*/ 827314 w 827314"/>
              <a:gd name="connsiteY3" fmla="*/ 46242 h 123181"/>
              <a:gd name="connsiteX0" fmla="*/ 0 w 827314"/>
              <a:gd name="connsiteY0" fmla="*/ 82909 h 122680"/>
              <a:gd name="connsiteX1" fmla="*/ 238340 w 827314"/>
              <a:gd name="connsiteY1" fmla="*/ 407 h 122680"/>
              <a:gd name="connsiteX2" fmla="*/ 563979 w 827314"/>
              <a:gd name="connsiteY2" fmla="*/ 122255 h 122680"/>
              <a:gd name="connsiteX3" fmla="*/ 827314 w 827314"/>
              <a:gd name="connsiteY3" fmla="*/ 46242 h 122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314" h="122680">
                <a:moveTo>
                  <a:pt x="0" y="82909"/>
                </a:moveTo>
                <a:cubicBezTo>
                  <a:pt x="111412" y="68700"/>
                  <a:pt x="144344" y="-6151"/>
                  <a:pt x="238340" y="407"/>
                </a:cubicBezTo>
                <a:cubicBezTo>
                  <a:pt x="332336" y="6965"/>
                  <a:pt x="465817" y="114616"/>
                  <a:pt x="563979" y="122255"/>
                </a:cubicBezTo>
                <a:cubicBezTo>
                  <a:pt x="662141" y="129894"/>
                  <a:pt x="679375" y="31870"/>
                  <a:pt x="827314" y="46242"/>
                </a:cubicBezTo>
              </a:path>
            </a:pathLst>
          </a:custGeom>
          <a:noFill/>
          <a:ln w="12700" cap="rnd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442F66BB-AEF2-9456-334B-E58660304DBA}"/>
              </a:ext>
            </a:extLst>
          </p:cNvPr>
          <p:cNvSpPr/>
          <p:nvPr/>
        </p:nvSpPr>
        <p:spPr>
          <a:xfrm>
            <a:off x="1060160" y="1256026"/>
            <a:ext cx="922932" cy="174404"/>
          </a:xfrm>
          <a:custGeom>
            <a:avLst/>
            <a:gdLst>
              <a:gd name="connsiteX0" fmla="*/ 0 w 827314"/>
              <a:gd name="connsiteY0" fmla="*/ 83205 h 125347"/>
              <a:gd name="connsiteX1" fmla="*/ 238340 w 827314"/>
              <a:gd name="connsiteY1" fmla="*/ 703 h 125347"/>
              <a:gd name="connsiteX2" fmla="*/ 630225 w 827314"/>
              <a:gd name="connsiteY2" fmla="*/ 124456 h 125347"/>
              <a:gd name="connsiteX3" fmla="*/ 827314 w 827314"/>
              <a:gd name="connsiteY3" fmla="*/ 46538 h 125347"/>
              <a:gd name="connsiteX0" fmla="*/ 0 w 827314"/>
              <a:gd name="connsiteY0" fmla="*/ 89997 h 132139"/>
              <a:gd name="connsiteX1" fmla="*/ 302509 w 827314"/>
              <a:gd name="connsiteY1" fmla="*/ 620 h 132139"/>
              <a:gd name="connsiteX2" fmla="*/ 630225 w 827314"/>
              <a:gd name="connsiteY2" fmla="*/ 131248 h 132139"/>
              <a:gd name="connsiteX3" fmla="*/ 827314 w 827314"/>
              <a:gd name="connsiteY3" fmla="*/ 53330 h 132139"/>
              <a:gd name="connsiteX0" fmla="*/ 0 w 827314"/>
              <a:gd name="connsiteY0" fmla="*/ 94711 h 136853"/>
              <a:gd name="connsiteX1" fmla="*/ 302509 w 827314"/>
              <a:gd name="connsiteY1" fmla="*/ 5334 h 136853"/>
              <a:gd name="connsiteX2" fmla="*/ 630225 w 827314"/>
              <a:gd name="connsiteY2" fmla="*/ 135962 h 136853"/>
              <a:gd name="connsiteX3" fmla="*/ 827314 w 827314"/>
              <a:gd name="connsiteY3" fmla="*/ 58044 h 136853"/>
              <a:gd name="connsiteX0" fmla="*/ 0 w 827314"/>
              <a:gd name="connsiteY0" fmla="*/ 91518 h 176787"/>
              <a:gd name="connsiteX1" fmla="*/ 302509 w 827314"/>
              <a:gd name="connsiteY1" fmla="*/ 2141 h 176787"/>
              <a:gd name="connsiteX2" fmla="*/ 660018 w 827314"/>
              <a:gd name="connsiteY2" fmla="*/ 176312 h 176787"/>
              <a:gd name="connsiteX3" fmla="*/ 827314 w 827314"/>
              <a:gd name="connsiteY3" fmla="*/ 54851 h 176787"/>
              <a:gd name="connsiteX0" fmla="*/ 0 w 827314"/>
              <a:gd name="connsiteY0" fmla="*/ 91518 h 182226"/>
              <a:gd name="connsiteX1" fmla="*/ 302509 w 827314"/>
              <a:gd name="connsiteY1" fmla="*/ 2141 h 182226"/>
              <a:gd name="connsiteX2" fmla="*/ 660018 w 827314"/>
              <a:gd name="connsiteY2" fmla="*/ 176312 h 182226"/>
              <a:gd name="connsiteX3" fmla="*/ 827314 w 827314"/>
              <a:gd name="connsiteY3" fmla="*/ 54851 h 182226"/>
              <a:gd name="connsiteX0" fmla="*/ 0 w 827314"/>
              <a:gd name="connsiteY0" fmla="*/ 91518 h 176787"/>
              <a:gd name="connsiteX1" fmla="*/ 302509 w 827314"/>
              <a:gd name="connsiteY1" fmla="*/ 2141 h 176787"/>
              <a:gd name="connsiteX2" fmla="*/ 660018 w 827314"/>
              <a:gd name="connsiteY2" fmla="*/ 176312 h 176787"/>
              <a:gd name="connsiteX3" fmla="*/ 827314 w 827314"/>
              <a:gd name="connsiteY3" fmla="*/ 54851 h 176787"/>
              <a:gd name="connsiteX0" fmla="*/ 0 w 827314"/>
              <a:gd name="connsiteY0" fmla="*/ 91518 h 176793"/>
              <a:gd name="connsiteX1" fmla="*/ 302509 w 827314"/>
              <a:gd name="connsiteY1" fmla="*/ 2141 h 176793"/>
              <a:gd name="connsiteX2" fmla="*/ 660018 w 827314"/>
              <a:gd name="connsiteY2" fmla="*/ 176312 h 176793"/>
              <a:gd name="connsiteX3" fmla="*/ 827314 w 827314"/>
              <a:gd name="connsiteY3" fmla="*/ 54851 h 176793"/>
              <a:gd name="connsiteX0" fmla="*/ 0 w 854815"/>
              <a:gd name="connsiteY0" fmla="*/ 91518 h 177500"/>
              <a:gd name="connsiteX1" fmla="*/ 302509 w 854815"/>
              <a:gd name="connsiteY1" fmla="*/ 2141 h 177500"/>
              <a:gd name="connsiteX2" fmla="*/ 660018 w 854815"/>
              <a:gd name="connsiteY2" fmla="*/ 176312 h 177500"/>
              <a:gd name="connsiteX3" fmla="*/ 854815 w 854815"/>
              <a:gd name="connsiteY3" fmla="*/ 70893 h 177500"/>
              <a:gd name="connsiteX0" fmla="*/ 0 w 854815"/>
              <a:gd name="connsiteY0" fmla="*/ 91518 h 177868"/>
              <a:gd name="connsiteX1" fmla="*/ 302509 w 854815"/>
              <a:gd name="connsiteY1" fmla="*/ 2141 h 177868"/>
              <a:gd name="connsiteX2" fmla="*/ 660018 w 854815"/>
              <a:gd name="connsiteY2" fmla="*/ 176312 h 177868"/>
              <a:gd name="connsiteX3" fmla="*/ 854815 w 854815"/>
              <a:gd name="connsiteY3" fmla="*/ 70893 h 177868"/>
              <a:gd name="connsiteX0" fmla="*/ 0 w 854815"/>
              <a:gd name="connsiteY0" fmla="*/ 95580 h 181930"/>
              <a:gd name="connsiteX1" fmla="*/ 302509 w 854815"/>
              <a:gd name="connsiteY1" fmla="*/ 6203 h 181930"/>
              <a:gd name="connsiteX2" fmla="*/ 660018 w 854815"/>
              <a:gd name="connsiteY2" fmla="*/ 180374 h 181930"/>
              <a:gd name="connsiteX3" fmla="*/ 854815 w 854815"/>
              <a:gd name="connsiteY3" fmla="*/ 74955 h 181930"/>
              <a:gd name="connsiteX0" fmla="*/ 0 w 854815"/>
              <a:gd name="connsiteY0" fmla="*/ 95580 h 181379"/>
              <a:gd name="connsiteX1" fmla="*/ 302509 w 854815"/>
              <a:gd name="connsiteY1" fmla="*/ 6203 h 181379"/>
              <a:gd name="connsiteX2" fmla="*/ 660018 w 854815"/>
              <a:gd name="connsiteY2" fmla="*/ 180374 h 181379"/>
              <a:gd name="connsiteX3" fmla="*/ 854815 w 854815"/>
              <a:gd name="connsiteY3" fmla="*/ 74955 h 181379"/>
              <a:gd name="connsiteX0" fmla="*/ 0 w 854815"/>
              <a:gd name="connsiteY0" fmla="*/ 91439 h 175353"/>
              <a:gd name="connsiteX1" fmla="*/ 302509 w 854815"/>
              <a:gd name="connsiteY1" fmla="*/ 2062 h 175353"/>
              <a:gd name="connsiteX2" fmla="*/ 608850 w 854815"/>
              <a:gd name="connsiteY2" fmla="*/ 174328 h 175353"/>
              <a:gd name="connsiteX3" fmla="*/ 854815 w 854815"/>
              <a:gd name="connsiteY3" fmla="*/ 70814 h 175353"/>
              <a:gd name="connsiteX0" fmla="*/ 0 w 854815"/>
              <a:gd name="connsiteY0" fmla="*/ 91439 h 175066"/>
              <a:gd name="connsiteX1" fmla="*/ 302509 w 854815"/>
              <a:gd name="connsiteY1" fmla="*/ 2062 h 175066"/>
              <a:gd name="connsiteX2" fmla="*/ 608850 w 854815"/>
              <a:gd name="connsiteY2" fmla="*/ 174328 h 175066"/>
              <a:gd name="connsiteX3" fmla="*/ 854815 w 854815"/>
              <a:gd name="connsiteY3" fmla="*/ 70814 h 175066"/>
              <a:gd name="connsiteX0" fmla="*/ 0 w 854815"/>
              <a:gd name="connsiteY0" fmla="*/ 90777 h 174404"/>
              <a:gd name="connsiteX1" fmla="*/ 302509 w 854815"/>
              <a:gd name="connsiteY1" fmla="*/ 1400 h 174404"/>
              <a:gd name="connsiteX2" fmla="*/ 608850 w 854815"/>
              <a:gd name="connsiteY2" fmla="*/ 173666 h 174404"/>
              <a:gd name="connsiteX3" fmla="*/ 854815 w 854815"/>
              <a:gd name="connsiteY3" fmla="*/ 70152 h 17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815" h="174404">
                <a:moveTo>
                  <a:pt x="0" y="90777"/>
                </a:moveTo>
                <a:cubicBezTo>
                  <a:pt x="206039" y="80378"/>
                  <a:pt x="201034" y="-12415"/>
                  <a:pt x="302509" y="1400"/>
                </a:cubicBezTo>
                <a:cubicBezTo>
                  <a:pt x="403984" y="15215"/>
                  <a:pt x="502684" y="164112"/>
                  <a:pt x="608850" y="173666"/>
                </a:cubicBezTo>
                <a:cubicBezTo>
                  <a:pt x="715016" y="183220"/>
                  <a:pt x="770934" y="97361"/>
                  <a:pt x="854815" y="70152"/>
                </a:cubicBezTo>
              </a:path>
            </a:pathLst>
          </a:custGeom>
          <a:noFill/>
          <a:ln w="12700" cap="rnd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95C7C39F-BD17-AF59-766F-F03107D17EB7}"/>
              </a:ext>
            </a:extLst>
          </p:cNvPr>
          <p:cNvSpPr/>
          <p:nvPr/>
        </p:nvSpPr>
        <p:spPr>
          <a:xfrm>
            <a:off x="1697037" y="947927"/>
            <a:ext cx="622299" cy="149034"/>
          </a:xfrm>
          <a:custGeom>
            <a:avLst/>
            <a:gdLst>
              <a:gd name="connsiteX0" fmla="*/ 544512 w 544512"/>
              <a:gd name="connsiteY0" fmla="*/ 7302 h 196215"/>
              <a:gd name="connsiteX1" fmla="*/ 365125 w 544512"/>
              <a:gd name="connsiteY1" fmla="*/ 2540 h 196215"/>
              <a:gd name="connsiteX2" fmla="*/ 284162 w 544512"/>
              <a:gd name="connsiteY2" fmla="*/ 42227 h 196215"/>
              <a:gd name="connsiteX3" fmla="*/ 0 w 544512"/>
              <a:gd name="connsiteY3" fmla="*/ 196215 h 196215"/>
              <a:gd name="connsiteX0" fmla="*/ 544512 w 544512"/>
              <a:gd name="connsiteY0" fmla="*/ 0 h 188913"/>
              <a:gd name="connsiteX1" fmla="*/ 284162 w 544512"/>
              <a:gd name="connsiteY1" fmla="*/ 34925 h 188913"/>
              <a:gd name="connsiteX2" fmla="*/ 0 w 544512"/>
              <a:gd name="connsiteY2" fmla="*/ 188913 h 188913"/>
              <a:gd name="connsiteX0" fmla="*/ 544512 w 544512"/>
              <a:gd name="connsiteY0" fmla="*/ 0 h 188913"/>
              <a:gd name="connsiteX1" fmla="*/ 0 w 544512"/>
              <a:gd name="connsiteY1" fmla="*/ 188913 h 188913"/>
              <a:gd name="connsiteX0" fmla="*/ 544512 w 544512"/>
              <a:gd name="connsiteY0" fmla="*/ 25 h 188938"/>
              <a:gd name="connsiteX1" fmla="*/ 0 w 544512"/>
              <a:gd name="connsiteY1" fmla="*/ 188938 h 188938"/>
              <a:gd name="connsiteX0" fmla="*/ 544512 w 544512"/>
              <a:gd name="connsiteY0" fmla="*/ 38 h 188951"/>
              <a:gd name="connsiteX1" fmla="*/ 0 w 544512"/>
              <a:gd name="connsiteY1" fmla="*/ 188951 h 188951"/>
              <a:gd name="connsiteX0" fmla="*/ 581024 w 581024"/>
              <a:gd name="connsiteY0" fmla="*/ 350 h 108301"/>
              <a:gd name="connsiteX1" fmla="*/ 0 w 581024"/>
              <a:gd name="connsiteY1" fmla="*/ 108301 h 108301"/>
              <a:gd name="connsiteX0" fmla="*/ 581024 w 581024"/>
              <a:gd name="connsiteY0" fmla="*/ 27925 h 135876"/>
              <a:gd name="connsiteX1" fmla="*/ 0 w 581024"/>
              <a:gd name="connsiteY1" fmla="*/ 135876 h 135876"/>
              <a:gd name="connsiteX0" fmla="*/ 622299 w 622299"/>
              <a:gd name="connsiteY0" fmla="*/ 29794 h 128220"/>
              <a:gd name="connsiteX1" fmla="*/ 0 w 622299"/>
              <a:gd name="connsiteY1" fmla="*/ 128220 h 128220"/>
              <a:gd name="connsiteX0" fmla="*/ 622299 w 622299"/>
              <a:gd name="connsiteY0" fmla="*/ 38654 h 137080"/>
              <a:gd name="connsiteX1" fmla="*/ 0 w 622299"/>
              <a:gd name="connsiteY1" fmla="*/ 137080 h 137080"/>
              <a:gd name="connsiteX0" fmla="*/ 622299 w 622299"/>
              <a:gd name="connsiteY0" fmla="*/ 50608 h 149034"/>
              <a:gd name="connsiteX1" fmla="*/ 0 w 622299"/>
              <a:gd name="connsiteY1" fmla="*/ 149034 h 14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2299" h="149034">
                <a:moveTo>
                  <a:pt x="622299" y="50608"/>
                </a:moveTo>
                <a:cubicBezTo>
                  <a:pt x="474133" y="-46758"/>
                  <a:pt x="103717" y="1926"/>
                  <a:pt x="0" y="149034"/>
                </a:cubicBezTo>
              </a:path>
            </a:pathLst>
          </a:custGeom>
          <a:noFill/>
          <a:ln w="12700" cap="rnd">
            <a:solidFill>
              <a:schemeClr val="tx1"/>
            </a:solidFill>
            <a:tailEnd type="arrow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408200"/>
      </p:ext>
    </p:extLst>
  </p:cSld>
  <p:clrMapOvr>
    <a:masterClrMapping/>
  </p:clrMapOvr>
</p:sld>
</file>

<file path=ppt/theme/theme1.xml><?xml version="1.0" encoding="utf-8"?>
<a:theme xmlns:a="http://schemas.openxmlformats.org/drawingml/2006/main" name="示意图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示意图">
      <a:majorFont>
        <a:latin typeface="Arial Nova"/>
        <a:ea typeface="等线"/>
        <a:cs typeface=""/>
      </a:majorFont>
      <a:minorFont>
        <a:latin typeface="Arial Nova"/>
        <a:ea typeface="汉仪旗黑-55S"/>
        <a:cs typeface=""/>
      </a:minorFont>
    </a:fontScheme>
    <a:fmtScheme name="细微固体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sz="5337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" tIns="18000" rIns="18000" bIns="18000" rtlCol="0" anchor="ctr" anchorCtr="0">
        <a:spAutoFit/>
      </a:bodyPr>
      <a:lstStyle>
        <a:defPPr algn="l">
          <a:defRPr sz="1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F79AB244-2686-442F-A569-F4BB2F2A8550}" vid="{7DEFE715-A537-4131-9F5E-0C70DB10182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示意图</Template>
  <TotalTime>3732</TotalTime>
  <Words>228</Words>
  <Application>Microsoft Office PowerPoint</Application>
  <PresentationFormat>自定义</PresentationFormat>
  <Paragraphs>139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Arial</vt:lpstr>
      <vt:lpstr>Cambria Math</vt:lpstr>
      <vt:lpstr>示意图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尉翔</dc:creator>
  <cp:lastModifiedBy>尉翔 孙</cp:lastModifiedBy>
  <cp:revision>6</cp:revision>
  <cp:lastPrinted>2023-11-25T16:37:21Z</cp:lastPrinted>
  <dcterms:created xsi:type="dcterms:W3CDTF">2022-10-29T18:56:06Z</dcterms:created>
  <dcterms:modified xsi:type="dcterms:W3CDTF">2024-02-08T17:15:28Z</dcterms:modified>
</cp:coreProperties>
</file>